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</p:sldIdLst>
  <p:sldSz cx="10693400" cy="151257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014" autoAdjust="0"/>
  </p:normalViewPr>
  <p:slideViewPr>
    <p:cSldViewPr>
      <p:cViewPr varScale="1">
        <p:scale>
          <a:sx n="48" d="100"/>
          <a:sy n="48" d="100"/>
        </p:scale>
        <p:origin x="3102" y="3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34670" y="605028"/>
            <a:ext cx="9624060" cy="430887"/>
          </a:xfrm>
        </p:spPr>
        <p:txBody>
          <a:bodyPr lIns="0" tIns="0" rIns="0" bIns="0"/>
          <a:lstStyle>
            <a:lvl1pPr algn="ctr">
              <a:defRPr sz="10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C9DD0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Otsikko</a:t>
            </a:r>
            <a:br>
              <a:rPr kumimoji="0" lang="fi-FI" sz="800" b="1" i="0" u="none" strike="noStrike" kern="1200" cap="none" spc="0" normalizeH="0" baseline="0" noProof="0" dirty="0">
                <a:ln>
                  <a:noFill/>
                </a:ln>
                <a:solidFill>
                  <a:srgbClr val="C9DD03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0006" y="359994"/>
            <a:ext cx="9972040" cy="8433435"/>
          </a:xfrm>
          <a:custGeom>
            <a:avLst/>
            <a:gdLst/>
            <a:ahLst/>
            <a:cxnLst/>
            <a:rect l="l" t="t" r="r" b="b"/>
            <a:pathLst>
              <a:path w="9972040" h="8433435">
                <a:moveTo>
                  <a:pt x="0" y="8433308"/>
                </a:moveTo>
                <a:lnTo>
                  <a:pt x="9971989" y="8433308"/>
                </a:lnTo>
                <a:lnTo>
                  <a:pt x="9971989" y="0"/>
                </a:lnTo>
                <a:lnTo>
                  <a:pt x="0" y="0"/>
                </a:lnTo>
                <a:lnTo>
                  <a:pt x="0" y="8433308"/>
                </a:lnTo>
                <a:close/>
              </a:path>
            </a:pathLst>
          </a:custGeom>
          <a:solidFill>
            <a:srgbClr val="FEFA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60006" y="8793302"/>
            <a:ext cx="9972040" cy="5967095"/>
          </a:xfrm>
          <a:custGeom>
            <a:avLst/>
            <a:gdLst/>
            <a:ahLst/>
            <a:cxnLst/>
            <a:rect l="l" t="t" r="r" b="b"/>
            <a:pathLst>
              <a:path w="9972040" h="5967094">
                <a:moveTo>
                  <a:pt x="9971989" y="5966688"/>
                </a:moveTo>
                <a:lnTo>
                  <a:pt x="0" y="5966688"/>
                </a:lnTo>
                <a:lnTo>
                  <a:pt x="0" y="0"/>
                </a:lnTo>
                <a:lnTo>
                  <a:pt x="9971989" y="0"/>
                </a:lnTo>
                <a:lnTo>
                  <a:pt x="9971989" y="5966688"/>
                </a:lnTo>
                <a:close/>
              </a:path>
            </a:pathLst>
          </a:custGeom>
          <a:solidFill>
            <a:srgbClr val="E8E2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sz="5400" b="1">
          <a:solidFill>
            <a:srgbClr val="92D0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Ryhmä 11">
            <a:extLst>
              <a:ext uri="{FF2B5EF4-FFF2-40B4-BE49-F238E27FC236}">
                <a16:creationId xmlns:a16="http://schemas.microsoft.com/office/drawing/2014/main" id="{4D29AE5A-B4A1-432C-B396-869FB3FCB09D}"/>
              </a:ext>
            </a:extLst>
          </p:cNvPr>
          <p:cNvGrpSpPr/>
          <p:nvPr/>
        </p:nvGrpSpPr>
        <p:grpSpPr>
          <a:xfrm>
            <a:off x="165100" y="3295650"/>
            <a:ext cx="10353736" cy="7754541"/>
            <a:chOff x="191701" y="1961775"/>
            <a:chExt cx="10537945" cy="6309144"/>
          </a:xfrm>
        </p:grpSpPr>
        <p:sp>
          <p:nvSpPr>
            <p:cNvPr id="10" name="Ellipsi 9">
              <a:extLst>
                <a:ext uri="{FF2B5EF4-FFF2-40B4-BE49-F238E27FC236}">
                  <a16:creationId xmlns:a16="http://schemas.microsoft.com/office/drawing/2014/main" id="{D9F77991-529B-443A-95DC-6B171605F3B5}"/>
                </a:ext>
              </a:extLst>
            </p:cNvPr>
            <p:cNvSpPr/>
            <p:nvPr/>
          </p:nvSpPr>
          <p:spPr>
            <a:xfrm>
              <a:off x="2274594" y="1961775"/>
              <a:ext cx="6465833" cy="4156792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38" name="Ellipsi 37">
              <a:extLst>
                <a:ext uri="{FF2B5EF4-FFF2-40B4-BE49-F238E27FC236}">
                  <a16:creationId xmlns:a16="http://schemas.microsoft.com/office/drawing/2014/main" id="{545D1BE8-1BC4-4365-89E6-A685705CC5CE}"/>
                </a:ext>
              </a:extLst>
            </p:cNvPr>
            <p:cNvSpPr/>
            <p:nvPr/>
          </p:nvSpPr>
          <p:spPr>
            <a:xfrm>
              <a:off x="191701" y="3943763"/>
              <a:ext cx="6437217" cy="415155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70000"/>
              </a:scheme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39" name="Ellipsi 38">
              <a:extLst>
                <a:ext uri="{FF2B5EF4-FFF2-40B4-BE49-F238E27FC236}">
                  <a16:creationId xmlns:a16="http://schemas.microsoft.com/office/drawing/2014/main" id="{97550251-D833-4F92-BEAC-8DF352739F88}"/>
                </a:ext>
              </a:extLst>
            </p:cNvPr>
            <p:cNvSpPr/>
            <p:nvPr/>
          </p:nvSpPr>
          <p:spPr>
            <a:xfrm>
              <a:off x="4102596" y="4124648"/>
              <a:ext cx="6627050" cy="4146271"/>
            </a:xfrm>
            <a:prstGeom prst="ellipse">
              <a:avLst/>
            </a:prstGeom>
            <a:solidFill>
              <a:srgbClr val="FFFF00">
                <a:alpha val="20000"/>
              </a:srgbClr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" name="Tekstiruutu 1">
            <a:extLst>
              <a:ext uri="{FF2B5EF4-FFF2-40B4-BE49-F238E27FC236}">
                <a16:creationId xmlns:a16="http://schemas.microsoft.com/office/drawing/2014/main" id="{5FBE4E25-4630-4E65-B22B-6171956D030D}"/>
              </a:ext>
            </a:extLst>
          </p:cNvPr>
          <p:cNvSpPr txBox="1"/>
          <p:nvPr/>
        </p:nvSpPr>
        <p:spPr>
          <a:xfrm>
            <a:off x="317500" y="247650"/>
            <a:ext cx="100770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5800" b="1" dirty="0">
                <a:solidFill>
                  <a:schemeClr val="accent3">
                    <a:lumMod val="75000"/>
                  </a:schemeClr>
                </a:solidFill>
              </a:rPr>
              <a:t>Pelayanan Kesejahteraan Siswa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6573839F-1EE0-43DC-88AF-4D221E02D328}"/>
              </a:ext>
            </a:extLst>
          </p:cNvPr>
          <p:cNvSpPr txBox="1"/>
          <p:nvPr/>
        </p:nvSpPr>
        <p:spPr>
          <a:xfrm>
            <a:off x="2984500" y="4117479"/>
            <a:ext cx="49606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600" b="1" dirty="0">
                <a:solidFill>
                  <a:schemeClr val="accent3">
                    <a:lumMod val="50000"/>
                  </a:schemeClr>
                </a:solidFill>
              </a:rPr>
              <a:t>Perawat dan dokter sekolah</a:t>
            </a:r>
          </a:p>
          <a:p>
            <a:pPr algn="ctr"/>
            <a:r>
              <a:rPr lang="fi-FI" sz="2600" dirty="0"/>
              <a:t>menangani tumbuh kembang serta promosi kesehatan anak  dan remaja dengan profesional.</a:t>
            </a:r>
          </a:p>
        </p:txBody>
      </p:sp>
      <p:sp>
        <p:nvSpPr>
          <p:cNvPr id="42" name="Tekstiruutu 41">
            <a:extLst>
              <a:ext uri="{FF2B5EF4-FFF2-40B4-BE49-F238E27FC236}">
                <a16:creationId xmlns:a16="http://schemas.microsoft.com/office/drawing/2014/main" id="{78CE10AC-44C3-44C0-9169-3A64F69C5869}"/>
              </a:ext>
            </a:extLst>
          </p:cNvPr>
          <p:cNvSpPr txBox="1"/>
          <p:nvPr/>
        </p:nvSpPr>
        <p:spPr>
          <a:xfrm>
            <a:off x="927100" y="6595165"/>
            <a:ext cx="376255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600" b="1" dirty="0">
                <a:solidFill>
                  <a:schemeClr val="tx2"/>
                </a:solidFill>
              </a:rPr>
              <a:t>Ahli psikologi</a:t>
            </a:r>
            <a:r>
              <a:rPr lang="fi-FI" sz="2600" b="1" dirty="0"/>
              <a:t> </a:t>
            </a:r>
          </a:p>
          <a:p>
            <a:r>
              <a:rPr lang="fi-FI" sz="2600" dirty="0"/>
              <a:t>menangani kesejahteraan </a:t>
            </a:r>
            <a:r>
              <a:rPr lang="en-GB" sz="2600" dirty="0"/>
              <a:t>m</a:t>
            </a:r>
            <a:r>
              <a:rPr lang="fi-FI" sz="2600" dirty="0"/>
              <a:t>ental dan psikologi </a:t>
            </a:r>
            <a:r>
              <a:rPr lang="fi-FI" sz="2600" dirty="0" err="1"/>
              <a:t>pembelajaran</a:t>
            </a:r>
            <a:r>
              <a:rPr lang="fi-FI" sz="2600" dirty="0"/>
              <a:t> </a:t>
            </a:r>
          </a:p>
          <a:p>
            <a:r>
              <a:rPr lang="fi-FI" sz="2600" dirty="0" err="1"/>
              <a:t>anak</a:t>
            </a:r>
            <a:r>
              <a:rPr lang="fi-FI" sz="2600" dirty="0"/>
              <a:t> </a:t>
            </a:r>
            <a:r>
              <a:rPr lang="fi-FI" sz="2600" dirty="0" err="1"/>
              <a:t>dan</a:t>
            </a:r>
            <a:r>
              <a:rPr lang="fi-FI" sz="2600" dirty="0"/>
              <a:t> </a:t>
            </a:r>
          </a:p>
          <a:p>
            <a:r>
              <a:rPr lang="fi-FI" sz="2600" dirty="0" err="1"/>
              <a:t>remaja</a:t>
            </a:r>
            <a:r>
              <a:rPr lang="fi-FI" sz="2600" dirty="0"/>
              <a:t> </a:t>
            </a:r>
          </a:p>
          <a:p>
            <a:r>
              <a:rPr lang="fi-FI" sz="2600" dirty="0" err="1"/>
              <a:t>secara</a:t>
            </a:r>
            <a:r>
              <a:rPr lang="fi-FI" sz="2600" dirty="0"/>
              <a:t> </a:t>
            </a:r>
          </a:p>
          <a:p>
            <a:r>
              <a:rPr lang="fi-FI" sz="2600" dirty="0" err="1"/>
              <a:t>profesional</a:t>
            </a:r>
            <a:r>
              <a:rPr lang="fi-FI" sz="2600" dirty="0"/>
              <a:t>.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5DA72F5A-DBAA-44DC-B17C-8B3717259A4E}"/>
              </a:ext>
            </a:extLst>
          </p:cNvPr>
          <p:cNvSpPr txBox="1"/>
          <p:nvPr/>
        </p:nvSpPr>
        <p:spPr>
          <a:xfrm>
            <a:off x="6220129" y="6648450"/>
            <a:ext cx="33175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600" b="1" dirty="0">
                <a:solidFill>
                  <a:srgbClr val="7030A0"/>
                </a:solidFill>
              </a:rPr>
              <a:t>Konselor  kesejahteraan siswa</a:t>
            </a:r>
            <a:r>
              <a:rPr lang="fi-FI" sz="2600" dirty="0"/>
              <a:t> </a:t>
            </a:r>
          </a:p>
          <a:p>
            <a:pPr algn="r"/>
            <a:r>
              <a:rPr lang="fi-FI" sz="2600" dirty="0" err="1"/>
              <a:t>menangani</a:t>
            </a:r>
            <a:r>
              <a:rPr lang="fi-FI" sz="2600" dirty="0"/>
              <a:t> </a:t>
            </a:r>
            <a:r>
              <a:rPr lang="fi-FI" sz="2600" dirty="0" err="1"/>
              <a:t>kerja</a:t>
            </a:r>
            <a:r>
              <a:rPr lang="fi-FI" sz="2600" dirty="0"/>
              <a:t> </a:t>
            </a:r>
          </a:p>
          <a:p>
            <a:pPr algn="r"/>
            <a:r>
              <a:rPr lang="fi-FI" sz="2600" dirty="0" err="1"/>
              <a:t>sosial</a:t>
            </a:r>
            <a:r>
              <a:rPr lang="fi-FI" sz="2600" dirty="0"/>
              <a:t> </a:t>
            </a:r>
            <a:r>
              <a:rPr lang="fi-FI" sz="2600" dirty="0" err="1"/>
              <a:t>dan</a:t>
            </a:r>
            <a:r>
              <a:rPr lang="fi-FI" sz="2600" dirty="0"/>
              <a:t> </a:t>
            </a:r>
          </a:p>
          <a:p>
            <a:pPr algn="r"/>
            <a:r>
              <a:rPr lang="fi-FI" sz="2600" dirty="0" err="1"/>
              <a:t>interaksi</a:t>
            </a:r>
            <a:r>
              <a:rPr lang="fi-FI" sz="2600" dirty="0"/>
              <a:t> </a:t>
            </a:r>
            <a:r>
              <a:rPr lang="fi-FI" sz="2600" dirty="0" err="1"/>
              <a:t>sosial</a:t>
            </a:r>
            <a:r>
              <a:rPr lang="fi-FI" sz="2600" dirty="0"/>
              <a:t> </a:t>
            </a:r>
          </a:p>
          <a:p>
            <a:pPr algn="r"/>
            <a:r>
              <a:rPr lang="fi-FI" sz="2600" dirty="0" err="1"/>
              <a:t>serta</a:t>
            </a:r>
            <a:r>
              <a:rPr lang="fi-FI" sz="2600" dirty="0"/>
              <a:t> </a:t>
            </a:r>
          </a:p>
          <a:p>
            <a:pPr algn="r"/>
            <a:r>
              <a:rPr lang="fi-FI" sz="2600" dirty="0" err="1"/>
              <a:t>kesejahteraan</a:t>
            </a:r>
            <a:r>
              <a:rPr lang="fi-FI" sz="2600" dirty="0"/>
              <a:t> </a:t>
            </a:r>
          </a:p>
          <a:p>
            <a:pPr algn="r"/>
            <a:r>
              <a:rPr lang="fi-FI" sz="2600" dirty="0" err="1"/>
              <a:t>siswa</a:t>
            </a:r>
            <a:r>
              <a:rPr lang="fi-FI" sz="2600" dirty="0"/>
              <a:t> </a:t>
            </a:r>
            <a:r>
              <a:rPr lang="fi-FI" sz="2600" dirty="0" err="1"/>
              <a:t>secara</a:t>
            </a:r>
            <a:r>
              <a:rPr lang="fi-FI" sz="2600" dirty="0"/>
              <a:t> profesional. </a:t>
            </a:r>
          </a:p>
          <a:p>
            <a:pPr algn="r"/>
            <a:r>
              <a:rPr lang="fi-FI" sz="2600" dirty="0"/>
              <a:t> 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EE71A8D-2853-40A4-ABEC-331EBECA2C12}"/>
              </a:ext>
            </a:extLst>
          </p:cNvPr>
          <p:cNvSpPr txBox="1"/>
          <p:nvPr/>
        </p:nvSpPr>
        <p:spPr>
          <a:xfrm>
            <a:off x="332394" y="11830050"/>
            <a:ext cx="99833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accent1">
                    <a:lumMod val="75000"/>
                  </a:schemeClr>
                </a:solidFill>
              </a:rPr>
              <a:t>Rekam diskusi dengan kami bersifat rahasia.</a:t>
            </a:r>
            <a:endParaRPr lang="fi-FI" sz="4000" dirty="0"/>
          </a:p>
          <a:p>
            <a:pPr algn="ctr"/>
            <a:endParaRPr lang="fi-FI" sz="12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fi-FI" sz="3600" b="1" dirty="0">
                <a:solidFill>
                  <a:schemeClr val="accent3">
                    <a:lumMod val="75000"/>
                  </a:schemeClr>
                </a:solidFill>
              </a:rPr>
              <a:t>Jangan ragu! Hubungi </a:t>
            </a:r>
            <a:r>
              <a:rPr lang="fi-FI" sz="3600" b="1" dirty="0" err="1">
                <a:solidFill>
                  <a:schemeClr val="accent3">
                    <a:lumMod val="75000"/>
                  </a:schemeClr>
                </a:solidFill>
              </a:rPr>
              <a:t>kami</a:t>
            </a:r>
            <a:r>
              <a:rPr lang="fi-FI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i-FI" sz="3600" b="1" dirty="0" err="1">
                <a:solidFill>
                  <a:schemeClr val="accent3">
                    <a:lumMod val="75000"/>
                  </a:schemeClr>
                </a:solidFill>
              </a:rPr>
              <a:t>segera</a:t>
            </a:r>
            <a:r>
              <a:rPr lang="fi-FI" sz="3600" b="1" dirty="0">
                <a:solidFill>
                  <a:schemeClr val="accent3">
                    <a:lumMod val="75000"/>
                  </a:schemeClr>
                </a:solidFill>
              </a:rPr>
              <a:t>!</a:t>
            </a:r>
            <a:endParaRPr lang="fi-FI" sz="36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fi-FI" dirty="0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6C962C1B-E26B-403D-910E-EDE4A7F17FF5}"/>
              </a:ext>
            </a:extLst>
          </p:cNvPr>
          <p:cNvGrpSpPr/>
          <p:nvPr/>
        </p:nvGrpSpPr>
        <p:grpSpPr>
          <a:xfrm>
            <a:off x="4051300" y="1543050"/>
            <a:ext cx="2692403" cy="1353134"/>
            <a:chOff x="927101" y="2228851"/>
            <a:chExt cx="1987432" cy="981388"/>
          </a:xfrm>
        </p:grpSpPr>
        <p:sp>
          <p:nvSpPr>
            <p:cNvPr id="71" name="Puhekupla: Soikea 70">
              <a:extLst>
                <a:ext uri="{FF2B5EF4-FFF2-40B4-BE49-F238E27FC236}">
                  <a16:creationId xmlns:a16="http://schemas.microsoft.com/office/drawing/2014/main" id="{E6EF14A9-CA58-4042-B7CB-F3866419DF63}"/>
                </a:ext>
              </a:extLst>
            </p:cNvPr>
            <p:cNvSpPr/>
            <p:nvPr/>
          </p:nvSpPr>
          <p:spPr>
            <a:xfrm>
              <a:off x="927101" y="2228851"/>
              <a:ext cx="1987432" cy="981388"/>
            </a:xfrm>
            <a:prstGeom prst="wedgeEllipseCallout">
              <a:avLst>
                <a:gd name="adj1" fmla="val 5627"/>
                <a:gd name="adj2" fmla="val 74894"/>
              </a:avLst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" name="Tekstiruutu 6">
              <a:extLst>
                <a:ext uri="{FF2B5EF4-FFF2-40B4-BE49-F238E27FC236}">
                  <a16:creationId xmlns:a16="http://schemas.microsoft.com/office/drawing/2014/main" id="{533CE860-C36D-430A-B23C-1152278B26E2}"/>
                </a:ext>
              </a:extLst>
            </p:cNvPr>
            <p:cNvSpPr txBox="1"/>
            <p:nvPr/>
          </p:nvSpPr>
          <p:spPr>
            <a:xfrm>
              <a:off x="1112209" y="2514540"/>
              <a:ext cx="1622369" cy="37947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2800" b="1" dirty="0">
                  <a:solidFill>
                    <a:schemeClr val="bg1"/>
                  </a:solidFill>
                </a:rPr>
                <a:t>Gaya hidup</a:t>
              </a:r>
              <a:endParaRPr lang="fi-FI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9" name="Ryhmä 548">
            <a:extLst>
              <a:ext uri="{FF2B5EF4-FFF2-40B4-BE49-F238E27FC236}">
                <a16:creationId xmlns:a16="http://schemas.microsoft.com/office/drawing/2014/main" id="{110036EE-B901-47F6-A24B-FA5FCAE1B204}"/>
              </a:ext>
            </a:extLst>
          </p:cNvPr>
          <p:cNvGrpSpPr/>
          <p:nvPr/>
        </p:nvGrpSpPr>
        <p:grpSpPr>
          <a:xfrm>
            <a:off x="6870700" y="2076450"/>
            <a:ext cx="2170721" cy="1386027"/>
            <a:chOff x="8195654" y="2345730"/>
            <a:chExt cx="1464758" cy="981388"/>
          </a:xfrm>
        </p:grpSpPr>
        <p:sp>
          <p:nvSpPr>
            <p:cNvPr id="6" name="Puhekupla: Soikea 5">
              <a:extLst>
                <a:ext uri="{FF2B5EF4-FFF2-40B4-BE49-F238E27FC236}">
                  <a16:creationId xmlns:a16="http://schemas.microsoft.com/office/drawing/2014/main" id="{AD097C76-399A-489B-968C-46ABC41D5359}"/>
                </a:ext>
              </a:extLst>
            </p:cNvPr>
            <p:cNvSpPr/>
            <p:nvPr/>
          </p:nvSpPr>
          <p:spPr>
            <a:xfrm>
              <a:off x="8195654" y="2345730"/>
              <a:ext cx="1464758" cy="981388"/>
            </a:xfrm>
            <a:prstGeom prst="wedgeEllipseCallout">
              <a:avLst>
                <a:gd name="adj1" fmla="val -27336"/>
                <a:gd name="adj2" fmla="val 64441"/>
              </a:avLst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5" name="Tekstiruutu 74">
              <a:extLst>
                <a:ext uri="{FF2B5EF4-FFF2-40B4-BE49-F238E27FC236}">
                  <a16:creationId xmlns:a16="http://schemas.microsoft.com/office/drawing/2014/main" id="{02E11864-E901-451D-BA0B-0F7EB0438B59}"/>
                </a:ext>
              </a:extLst>
            </p:cNvPr>
            <p:cNvSpPr txBox="1"/>
            <p:nvPr/>
          </p:nvSpPr>
          <p:spPr>
            <a:xfrm>
              <a:off x="8300167" y="2639017"/>
              <a:ext cx="1237020" cy="6755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2800" b="1" dirty="0">
                  <a:solidFill>
                    <a:schemeClr val="bg1"/>
                  </a:solidFill>
                </a:rPr>
                <a:t>Kesehatan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Ryhmä 7">
            <a:extLst>
              <a:ext uri="{FF2B5EF4-FFF2-40B4-BE49-F238E27FC236}">
                <a16:creationId xmlns:a16="http://schemas.microsoft.com/office/drawing/2014/main" id="{86772E55-F43C-42B7-9BDA-D2EB9B6494D8}"/>
              </a:ext>
            </a:extLst>
          </p:cNvPr>
          <p:cNvGrpSpPr/>
          <p:nvPr/>
        </p:nvGrpSpPr>
        <p:grpSpPr>
          <a:xfrm>
            <a:off x="1612811" y="1882752"/>
            <a:ext cx="2266216" cy="1424330"/>
            <a:chOff x="340021" y="3807116"/>
            <a:chExt cx="2124728" cy="981388"/>
          </a:xfrm>
        </p:grpSpPr>
        <p:sp>
          <p:nvSpPr>
            <p:cNvPr id="72" name="Puhekupla: Soikea 71">
              <a:extLst>
                <a:ext uri="{FF2B5EF4-FFF2-40B4-BE49-F238E27FC236}">
                  <a16:creationId xmlns:a16="http://schemas.microsoft.com/office/drawing/2014/main" id="{1AFBC6AE-3A38-461D-8A5F-1495D72AE3B8}"/>
                </a:ext>
              </a:extLst>
            </p:cNvPr>
            <p:cNvSpPr/>
            <p:nvPr/>
          </p:nvSpPr>
          <p:spPr>
            <a:xfrm>
              <a:off x="340021" y="3807116"/>
              <a:ext cx="2124728" cy="981388"/>
            </a:xfrm>
            <a:prstGeom prst="wedgeEllipseCallout">
              <a:avLst>
                <a:gd name="adj1" fmla="val 37522"/>
                <a:gd name="adj2" fmla="val 56424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6" name="Tekstiruutu 75">
              <a:extLst>
                <a:ext uri="{FF2B5EF4-FFF2-40B4-BE49-F238E27FC236}">
                  <a16:creationId xmlns:a16="http://schemas.microsoft.com/office/drawing/2014/main" id="{62DFF8F1-11F7-4666-BEC6-19B9E9778E69}"/>
                </a:ext>
              </a:extLst>
            </p:cNvPr>
            <p:cNvSpPr txBox="1"/>
            <p:nvPr/>
          </p:nvSpPr>
          <p:spPr>
            <a:xfrm>
              <a:off x="399478" y="3959070"/>
              <a:ext cx="1967771" cy="65739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2800" b="1" dirty="0">
                  <a:solidFill>
                    <a:schemeClr val="bg1"/>
                  </a:solidFill>
                </a:rPr>
                <a:t>Hubungan sosial</a:t>
              </a:r>
              <a:endParaRPr lang="fi-FI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Ryhmä 8">
            <a:extLst>
              <a:ext uri="{FF2B5EF4-FFF2-40B4-BE49-F238E27FC236}">
                <a16:creationId xmlns:a16="http://schemas.microsoft.com/office/drawing/2014/main" id="{712D776A-41C3-4D5F-849E-E497191EE0C5}"/>
              </a:ext>
            </a:extLst>
          </p:cNvPr>
          <p:cNvGrpSpPr/>
          <p:nvPr/>
        </p:nvGrpSpPr>
        <p:grpSpPr>
          <a:xfrm>
            <a:off x="8394700" y="3316342"/>
            <a:ext cx="1905001" cy="1274708"/>
            <a:chOff x="8666446" y="3859002"/>
            <a:chExt cx="1479072" cy="981388"/>
          </a:xfrm>
        </p:grpSpPr>
        <p:sp>
          <p:nvSpPr>
            <p:cNvPr id="69" name="Puhekupla: Soikea 68">
              <a:extLst>
                <a:ext uri="{FF2B5EF4-FFF2-40B4-BE49-F238E27FC236}">
                  <a16:creationId xmlns:a16="http://schemas.microsoft.com/office/drawing/2014/main" id="{ECD4EA53-CF80-4D56-85D7-50A980282A30}"/>
                </a:ext>
              </a:extLst>
            </p:cNvPr>
            <p:cNvSpPr/>
            <p:nvPr/>
          </p:nvSpPr>
          <p:spPr>
            <a:xfrm>
              <a:off x="8666446" y="3859002"/>
              <a:ext cx="1464758" cy="981388"/>
            </a:xfrm>
            <a:prstGeom prst="wedgeEllipseCallout">
              <a:avLst>
                <a:gd name="adj1" fmla="val -44219"/>
                <a:gd name="adj2" fmla="val 58162"/>
              </a:avLst>
            </a:prstGeom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7" name="Tekstiruutu 76">
              <a:extLst>
                <a:ext uri="{FF2B5EF4-FFF2-40B4-BE49-F238E27FC236}">
                  <a16:creationId xmlns:a16="http://schemas.microsoft.com/office/drawing/2014/main" id="{13CFFD53-1AEA-4C71-A99D-C80B3961FE17}"/>
                </a:ext>
              </a:extLst>
            </p:cNvPr>
            <p:cNvSpPr txBox="1"/>
            <p:nvPr/>
          </p:nvSpPr>
          <p:spPr>
            <a:xfrm>
              <a:off x="8722964" y="4171255"/>
              <a:ext cx="1422554" cy="4028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</a:rPr>
                <a:t>P</a:t>
              </a:r>
              <a:r>
                <a:rPr lang="fi-FI" sz="2800" b="1" dirty="0">
                  <a:solidFill>
                    <a:schemeClr val="bg1"/>
                  </a:solidFill>
                </a:rPr>
                <a:t>erasaan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Ryhmä 67">
            <a:extLst>
              <a:ext uri="{FF2B5EF4-FFF2-40B4-BE49-F238E27FC236}">
                <a16:creationId xmlns:a16="http://schemas.microsoft.com/office/drawing/2014/main" id="{3A85FE53-D46F-452D-9192-23C62AFDF501}"/>
              </a:ext>
            </a:extLst>
          </p:cNvPr>
          <p:cNvGrpSpPr/>
          <p:nvPr/>
        </p:nvGrpSpPr>
        <p:grpSpPr>
          <a:xfrm>
            <a:off x="299412" y="4796255"/>
            <a:ext cx="1601402" cy="1225448"/>
            <a:chOff x="349771" y="8766701"/>
            <a:chExt cx="1475735" cy="981388"/>
          </a:xfrm>
        </p:grpSpPr>
        <p:sp>
          <p:nvSpPr>
            <p:cNvPr id="73" name="Puhekupla: Soikea 72">
              <a:extLst>
                <a:ext uri="{FF2B5EF4-FFF2-40B4-BE49-F238E27FC236}">
                  <a16:creationId xmlns:a16="http://schemas.microsoft.com/office/drawing/2014/main" id="{45E68B90-3B89-42A2-BEDE-25B0F23A44D6}"/>
                </a:ext>
              </a:extLst>
            </p:cNvPr>
            <p:cNvSpPr/>
            <p:nvPr/>
          </p:nvSpPr>
          <p:spPr>
            <a:xfrm>
              <a:off x="360748" y="8766701"/>
              <a:ext cx="1464758" cy="981388"/>
            </a:xfrm>
            <a:prstGeom prst="wedgeEllipseCallout">
              <a:avLst>
                <a:gd name="adj1" fmla="val 60628"/>
                <a:gd name="adj2" fmla="val 10875"/>
              </a:avLst>
            </a:prstGeom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8" name="Tekstiruutu 77">
              <a:extLst>
                <a:ext uri="{FF2B5EF4-FFF2-40B4-BE49-F238E27FC236}">
                  <a16:creationId xmlns:a16="http://schemas.microsoft.com/office/drawing/2014/main" id="{76B51593-462B-439C-8BDB-46089576331D}"/>
                </a:ext>
              </a:extLst>
            </p:cNvPr>
            <p:cNvSpPr txBox="1"/>
            <p:nvPr/>
          </p:nvSpPr>
          <p:spPr>
            <a:xfrm>
              <a:off x="349771" y="9063426"/>
              <a:ext cx="1422554" cy="4190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</a:rPr>
                <a:t>S</a:t>
              </a:r>
              <a:r>
                <a:rPr lang="fi-FI" sz="2800" b="1" dirty="0">
                  <a:solidFill>
                    <a:schemeClr val="bg1"/>
                  </a:solidFill>
                </a:rPr>
                <a:t>ekolah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3C1B7F2B-014D-493B-84BE-907E97E105EA}"/>
              </a:ext>
            </a:extLst>
          </p:cNvPr>
          <p:cNvGrpSpPr/>
          <p:nvPr/>
        </p:nvGrpSpPr>
        <p:grpSpPr>
          <a:xfrm>
            <a:off x="393700" y="3341456"/>
            <a:ext cx="2307250" cy="1209690"/>
            <a:chOff x="1210464" y="10048336"/>
            <a:chExt cx="1464758" cy="981388"/>
          </a:xfrm>
        </p:grpSpPr>
        <p:sp>
          <p:nvSpPr>
            <p:cNvPr id="74" name="Puhekupla: Soikea 73">
              <a:extLst>
                <a:ext uri="{FF2B5EF4-FFF2-40B4-BE49-F238E27FC236}">
                  <a16:creationId xmlns:a16="http://schemas.microsoft.com/office/drawing/2014/main" id="{AFD2C84A-244B-4A13-BDCD-3C33B8FD3346}"/>
                </a:ext>
              </a:extLst>
            </p:cNvPr>
            <p:cNvSpPr/>
            <p:nvPr/>
          </p:nvSpPr>
          <p:spPr>
            <a:xfrm>
              <a:off x="1210464" y="10048336"/>
              <a:ext cx="1464758" cy="981388"/>
            </a:xfrm>
            <a:prstGeom prst="wedgeEllipseCallout">
              <a:avLst>
                <a:gd name="adj1" fmla="val 41077"/>
                <a:gd name="adj2" fmla="val 52303"/>
              </a:avLst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9" name="Tekstiruutu 78">
              <a:extLst>
                <a:ext uri="{FF2B5EF4-FFF2-40B4-BE49-F238E27FC236}">
                  <a16:creationId xmlns:a16="http://schemas.microsoft.com/office/drawing/2014/main" id="{C3C50848-C82B-43CE-94C7-6D3F70B30C5A}"/>
                </a:ext>
              </a:extLst>
            </p:cNvPr>
            <p:cNvSpPr txBox="1"/>
            <p:nvPr/>
          </p:nvSpPr>
          <p:spPr>
            <a:xfrm>
              <a:off x="1244336" y="10309347"/>
              <a:ext cx="1422554" cy="4244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</a:rPr>
                <a:t>P</a:t>
              </a:r>
              <a:r>
                <a:rPr lang="fi-FI" sz="2800" b="1" dirty="0">
                  <a:solidFill>
                    <a:schemeClr val="bg1"/>
                  </a:solidFill>
                </a:rPr>
                <a:t>embelajaran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B493AA7B-163F-4CA3-9C05-8A19DC63E311}"/>
              </a:ext>
            </a:extLst>
          </p:cNvPr>
          <p:cNvGrpSpPr/>
          <p:nvPr/>
        </p:nvGrpSpPr>
        <p:grpSpPr>
          <a:xfrm>
            <a:off x="8885742" y="4844952"/>
            <a:ext cx="1633094" cy="1176751"/>
            <a:chOff x="8358547" y="9400631"/>
            <a:chExt cx="1466749" cy="981388"/>
          </a:xfrm>
        </p:grpSpPr>
        <p:sp>
          <p:nvSpPr>
            <p:cNvPr id="70" name="Puhekupla: Soikea 69">
              <a:extLst>
                <a:ext uri="{FF2B5EF4-FFF2-40B4-BE49-F238E27FC236}">
                  <a16:creationId xmlns:a16="http://schemas.microsoft.com/office/drawing/2014/main" id="{B2A35AC5-3D2C-46E7-A063-AFE3307207BC}"/>
                </a:ext>
              </a:extLst>
            </p:cNvPr>
            <p:cNvSpPr/>
            <p:nvPr/>
          </p:nvSpPr>
          <p:spPr>
            <a:xfrm>
              <a:off x="8360538" y="9400631"/>
              <a:ext cx="1464758" cy="981388"/>
            </a:xfrm>
            <a:prstGeom prst="wedgeEllipseCallout">
              <a:avLst>
                <a:gd name="adj1" fmla="val -62329"/>
                <a:gd name="adj2" fmla="val 18176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0" name="Tekstiruutu 79">
              <a:extLst>
                <a:ext uri="{FF2B5EF4-FFF2-40B4-BE49-F238E27FC236}">
                  <a16:creationId xmlns:a16="http://schemas.microsoft.com/office/drawing/2014/main" id="{3C51D8BD-CCEF-4889-BA3A-92524C1E3A0F}"/>
                </a:ext>
              </a:extLst>
            </p:cNvPr>
            <p:cNvSpPr txBox="1"/>
            <p:nvPr/>
          </p:nvSpPr>
          <p:spPr>
            <a:xfrm>
              <a:off x="8358547" y="9649875"/>
              <a:ext cx="1422554" cy="4363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2800" b="1" dirty="0">
                  <a:solidFill>
                    <a:schemeClr val="bg1"/>
                  </a:solidFill>
                </a:rPr>
                <a:t>Keluarga</a:t>
              </a:r>
              <a:endParaRPr lang="fi-FI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31783215-3446-4D9B-AFCD-92E9898AACB1}"/>
              </a:ext>
            </a:extLst>
          </p:cNvPr>
          <p:cNvGrpSpPr/>
          <p:nvPr/>
        </p:nvGrpSpPr>
        <p:grpSpPr>
          <a:xfrm>
            <a:off x="2451100" y="7258050"/>
            <a:ext cx="5578454" cy="4527549"/>
            <a:chOff x="2685364" y="6627093"/>
            <a:chExt cx="5578454" cy="4527549"/>
          </a:xfrm>
        </p:grpSpPr>
        <p:grpSp>
          <p:nvGrpSpPr>
            <p:cNvPr id="16" name="Ryhmä 15">
              <a:extLst>
                <a:ext uri="{FF2B5EF4-FFF2-40B4-BE49-F238E27FC236}">
                  <a16:creationId xmlns:a16="http://schemas.microsoft.com/office/drawing/2014/main" id="{7D2416B2-EDC2-483F-91E9-8C97CC9C8930}"/>
                </a:ext>
              </a:extLst>
            </p:cNvPr>
            <p:cNvGrpSpPr/>
            <p:nvPr/>
          </p:nvGrpSpPr>
          <p:grpSpPr>
            <a:xfrm>
              <a:off x="2685364" y="10763249"/>
              <a:ext cx="5578454" cy="391393"/>
              <a:chOff x="2685364" y="10763250"/>
              <a:chExt cx="5578454" cy="262856"/>
            </a:xfrm>
          </p:grpSpPr>
          <p:pic>
            <p:nvPicPr>
              <p:cNvPr id="550" name="Kuva 549">
                <a:extLst>
                  <a:ext uri="{FF2B5EF4-FFF2-40B4-BE49-F238E27FC236}">
                    <a16:creationId xmlns:a16="http://schemas.microsoft.com/office/drawing/2014/main" id="{CC02E1D3-ADA5-47B1-B287-203D541B70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742411" y="10763250"/>
                <a:ext cx="2814108" cy="262856"/>
              </a:xfrm>
              <a:prstGeom prst="rect">
                <a:avLst/>
              </a:prstGeom>
            </p:spPr>
          </p:pic>
          <p:pic>
            <p:nvPicPr>
              <p:cNvPr id="551" name="Kuva 550">
                <a:extLst>
                  <a:ext uri="{FF2B5EF4-FFF2-40B4-BE49-F238E27FC236}">
                    <a16:creationId xmlns:a16="http://schemas.microsoft.com/office/drawing/2014/main" id="{817C68BD-5C91-4CAA-BE87-42503025FC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5364" y="10829631"/>
                <a:ext cx="1866141" cy="168470"/>
              </a:xfrm>
              <a:prstGeom prst="rect">
                <a:avLst/>
              </a:prstGeom>
            </p:spPr>
          </p:pic>
          <p:pic>
            <p:nvPicPr>
              <p:cNvPr id="552" name="Kuva 551">
                <a:extLst>
                  <a:ext uri="{FF2B5EF4-FFF2-40B4-BE49-F238E27FC236}">
                    <a16:creationId xmlns:a16="http://schemas.microsoft.com/office/drawing/2014/main" id="{E69E3722-892B-4CB2-AC3F-4D4CE77621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08350" y="10769501"/>
                <a:ext cx="2755468" cy="248756"/>
              </a:xfrm>
              <a:prstGeom prst="rect">
                <a:avLst/>
              </a:prstGeom>
            </p:spPr>
          </p:pic>
        </p:grpSp>
        <p:grpSp>
          <p:nvGrpSpPr>
            <p:cNvPr id="81" name="Ryhmä 80">
              <a:extLst>
                <a:ext uri="{FF2B5EF4-FFF2-40B4-BE49-F238E27FC236}">
                  <a16:creationId xmlns:a16="http://schemas.microsoft.com/office/drawing/2014/main" id="{450BC763-E1DE-44F1-B89F-60DAE81D65EA}"/>
                </a:ext>
              </a:extLst>
            </p:cNvPr>
            <p:cNvGrpSpPr/>
            <p:nvPr/>
          </p:nvGrpSpPr>
          <p:grpSpPr>
            <a:xfrm>
              <a:off x="3358765" y="6627093"/>
              <a:ext cx="4394203" cy="4498975"/>
              <a:chOff x="2921000" y="2305050"/>
              <a:chExt cx="4394203" cy="4498975"/>
            </a:xfrm>
          </p:grpSpPr>
          <p:grpSp>
            <p:nvGrpSpPr>
              <p:cNvPr id="82" name="Ryhmä 81">
                <a:extLst>
                  <a:ext uri="{FF2B5EF4-FFF2-40B4-BE49-F238E27FC236}">
                    <a16:creationId xmlns:a16="http://schemas.microsoft.com/office/drawing/2014/main" id="{8E59DE50-A2A8-4E62-A24D-2BD5D9A2E0A1}"/>
                  </a:ext>
                </a:extLst>
              </p:cNvPr>
              <p:cNvGrpSpPr/>
              <p:nvPr/>
            </p:nvGrpSpPr>
            <p:grpSpPr>
              <a:xfrm>
                <a:off x="5700715" y="2805113"/>
                <a:ext cx="1614488" cy="3998912"/>
                <a:chOff x="5700715" y="2805113"/>
                <a:chExt cx="1614488" cy="3998912"/>
              </a:xfrm>
            </p:grpSpPr>
            <p:grpSp>
              <p:nvGrpSpPr>
                <p:cNvPr id="176" name="Group 378">
                  <a:extLst>
                    <a:ext uri="{FF2B5EF4-FFF2-40B4-BE49-F238E27FC236}">
                      <a16:creationId xmlns:a16="http://schemas.microsoft.com/office/drawing/2014/main" id="{996960E3-531F-4107-95FC-1F66B7968209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5700715" y="2805113"/>
                  <a:ext cx="1614488" cy="3998912"/>
                  <a:chOff x="3591" y="1767"/>
                  <a:chExt cx="1017" cy="2519"/>
                </a:xfrm>
              </p:grpSpPr>
              <p:sp>
                <p:nvSpPr>
                  <p:cNvPr id="178" name="AutoShape 377">
                    <a:extLst>
                      <a:ext uri="{FF2B5EF4-FFF2-40B4-BE49-F238E27FC236}">
                        <a16:creationId xmlns:a16="http://schemas.microsoft.com/office/drawing/2014/main" id="{7BA005BE-4379-44E8-895C-352951DAF77F}"/>
                      </a:ext>
                    </a:extLst>
                  </p:cNvPr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3591" y="1769"/>
                    <a:ext cx="1000" cy="25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grpSp>
                <p:nvGrpSpPr>
                  <p:cNvPr id="179" name="Group 579">
                    <a:extLst>
                      <a:ext uri="{FF2B5EF4-FFF2-40B4-BE49-F238E27FC236}">
                        <a16:creationId xmlns:a16="http://schemas.microsoft.com/office/drawing/2014/main" id="{B5B46069-EA1D-4A03-B395-22147A8B543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50" y="1767"/>
                    <a:ext cx="758" cy="2519"/>
                    <a:chOff x="3850" y="1767"/>
                    <a:chExt cx="758" cy="2519"/>
                  </a:xfrm>
                </p:grpSpPr>
                <p:sp>
                  <p:nvSpPr>
                    <p:cNvPr id="349" name="Freeform 379">
                      <a:extLst>
                        <a:ext uri="{FF2B5EF4-FFF2-40B4-BE49-F238E27FC236}">
                          <a16:creationId xmlns:a16="http://schemas.microsoft.com/office/drawing/2014/main" id="{5D87136C-7098-42FD-9EB6-F555BDCDA9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456" y="4124"/>
                      <a:ext cx="84" cy="84"/>
                    </a:xfrm>
                    <a:custGeom>
                      <a:avLst/>
                      <a:gdLst>
                        <a:gd name="T0" fmla="*/ 178 w 234"/>
                        <a:gd name="T1" fmla="*/ 0 h 230"/>
                        <a:gd name="T2" fmla="*/ 178 w 234"/>
                        <a:gd name="T3" fmla="*/ 0 h 230"/>
                        <a:gd name="T4" fmla="*/ 216 w 234"/>
                        <a:gd name="T5" fmla="*/ 133 h 230"/>
                        <a:gd name="T6" fmla="*/ 80 w 234"/>
                        <a:gd name="T7" fmla="*/ 213 h 230"/>
                        <a:gd name="T8" fmla="*/ 21 w 234"/>
                        <a:gd name="T9" fmla="*/ 70 h 230"/>
                        <a:gd name="T10" fmla="*/ 36 w 234"/>
                        <a:gd name="T11" fmla="*/ 39 h 230"/>
                        <a:gd name="T12" fmla="*/ 144 w 234"/>
                        <a:gd name="T13" fmla="*/ 10 h 230"/>
                        <a:gd name="T14" fmla="*/ 178 w 234"/>
                        <a:gd name="T15" fmla="*/ 0 h 2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34" h="230">
                          <a:moveTo>
                            <a:pt x="178" y="0"/>
                          </a:moveTo>
                          <a:lnTo>
                            <a:pt x="178" y="0"/>
                          </a:lnTo>
                          <a:cubicBezTo>
                            <a:pt x="217" y="26"/>
                            <a:pt x="234" y="80"/>
                            <a:pt x="216" y="133"/>
                          </a:cubicBezTo>
                          <a:cubicBezTo>
                            <a:pt x="195" y="194"/>
                            <a:pt x="134" y="230"/>
                            <a:pt x="80" y="213"/>
                          </a:cubicBezTo>
                          <a:cubicBezTo>
                            <a:pt x="26" y="195"/>
                            <a:pt x="0" y="131"/>
                            <a:pt x="21" y="70"/>
                          </a:cubicBezTo>
                          <a:cubicBezTo>
                            <a:pt x="24" y="59"/>
                            <a:pt x="30" y="48"/>
                            <a:pt x="36" y="39"/>
                          </a:cubicBezTo>
                          <a:cubicBezTo>
                            <a:pt x="75" y="28"/>
                            <a:pt x="112" y="18"/>
                            <a:pt x="144" y="10"/>
                          </a:cubicBezTo>
                          <a:cubicBezTo>
                            <a:pt x="156" y="7"/>
                            <a:pt x="167" y="3"/>
                            <a:pt x="178" y="0"/>
                          </a:cubicBezTo>
                          <a:close/>
                        </a:path>
                      </a:pathLst>
                    </a:custGeom>
                    <a:solidFill>
                      <a:srgbClr val="C59E6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0" name="Freeform 380">
                      <a:extLst>
                        <a:ext uri="{FF2B5EF4-FFF2-40B4-BE49-F238E27FC236}">
                          <a16:creationId xmlns:a16="http://schemas.microsoft.com/office/drawing/2014/main" id="{1AC8548E-4F25-4732-9F7E-F9E65AC837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469" y="4116"/>
                      <a:ext cx="51" cy="22"/>
                    </a:xfrm>
                    <a:custGeom>
                      <a:avLst/>
                      <a:gdLst>
                        <a:gd name="T0" fmla="*/ 121 w 142"/>
                        <a:gd name="T1" fmla="*/ 14 h 63"/>
                        <a:gd name="T2" fmla="*/ 121 w 142"/>
                        <a:gd name="T3" fmla="*/ 14 h 63"/>
                        <a:gd name="T4" fmla="*/ 142 w 142"/>
                        <a:gd name="T5" fmla="*/ 24 h 63"/>
                        <a:gd name="T6" fmla="*/ 108 w 142"/>
                        <a:gd name="T7" fmla="*/ 34 h 63"/>
                        <a:gd name="T8" fmla="*/ 0 w 142"/>
                        <a:gd name="T9" fmla="*/ 63 h 63"/>
                        <a:gd name="T10" fmla="*/ 121 w 142"/>
                        <a:gd name="T11" fmla="*/ 14 h 6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42" h="63">
                          <a:moveTo>
                            <a:pt x="121" y="14"/>
                          </a:moveTo>
                          <a:lnTo>
                            <a:pt x="121" y="14"/>
                          </a:lnTo>
                          <a:cubicBezTo>
                            <a:pt x="128" y="17"/>
                            <a:pt x="136" y="20"/>
                            <a:pt x="142" y="24"/>
                          </a:cubicBezTo>
                          <a:cubicBezTo>
                            <a:pt x="131" y="27"/>
                            <a:pt x="120" y="31"/>
                            <a:pt x="108" y="34"/>
                          </a:cubicBezTo>
                          <a:cubicBezTo>
                            <a:pt x="76" y="42"/>
                            <a:pt x="39" y="52"/>
                            <a:pt x="0" y="63"/>
                          </a:cubicBezTo>
                          <a:cubicBezTo>
                            <a:pt x="28" y="21"/>
                            <a:pt x="77" y="0"/>
                            <a:pt x="121" y="14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1" name="Freeform 381">
                      <a:extLst>
                        <a:ext uri="{FF2B5EF4-FFF2-40B4-BE49-F238E27FC236}">
                          <a16:creationId xmlns:a16="http://schemas.microsoft.com/office/drawing/2014/main" id="{D2489DB8-D587-43BC-8B61-16C0A2CBC92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9" y="3991"/>
                      <a:ext cx="363" cy="68"/>
                    </a:xfrm>
                    <a:custGeom>
                      <a:avLst/>
                      <a:gdLst>
                        <a:gd name="T0" fmla="*/ 73 w 1004"/>
                        <a:gd name="T1" fmla="*/ 102 h 186"/>
                        <a:gd name="T2" fmla="*/ 73 w 1004"/>
                        <a:gd name="T3" fmla="*/ 102 h 186"/>
                        <a:gd name="T4" fmla="*/ 842 w 1004"/>
                        <a:gd name="T5" fmla="*/ 86 h 186"/>
                        <a:gd name="T6" fmla="*/ 1004 w 1004"/>
                        <a:gd name="T7" fmla="*/ 186 h 186"/>
                        <a:gd name="T8" fmla="*/ 877 w 1004"/>
                        <a:gd name="T9" fmla="*/ 106 h 186"/>
                        <a:gd name="T10" fmla="*/ 94 w 1004"/>
                        <a:gd name="T11" fmla="*/ 161 h 186"/>
                        <a:gd name="T12" fmla="*/ 93 w 1004"/>
                        <a:gd name="T13" fmla="*/ 160 h 186"/>
                        <a:gd name="T14" fmla="*/ 93 w 1004"/>
                        <a:gd name="T15" fmla="*/ 160 h 186"/>
                        <a:gd name="T16" fmla="*/ 0 w 1004"/>
                        <a:gd name="T17" fmla="*/ 122 h 186"/>
                        <a:gd name="T18" fmla="*/ 73 w 1004"/>
                        <a:gd name="T19" fmla="*/ 102 h 1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004" h="186">
                          <a:moveTo>
                            <a:pt x="73" y="102"/>
                          </a:moveTo>
                          <a:lnTo>
                            <a:pt x="73" y="102"/>
                          </a:lnTo>
                          <a:cubicBezTo>
                            <a:pt x="192" y="63"/>
                            <a:pt x="604" y="0"/>
                            <a:pt x="842" y="86"/>
                          </a:cubicBezTo>
                          <a:cubicBezTo>
                            <a:pt x="943" y="123"/>
                            <a:pt x="996" y="156"/>
                            <a:pt x="1004" y="186"/>
                          </a:cubicBezTo>
                          <a:cubicBezTo>
                            <a:pt x="987" y="158"/>
                            <a:pt x="945" y="131"/>
                            <a:pt x="877" y="106"/>
                          </a:cubicBezTo>
                          <a:cubicBezTo>
                            <a:pt x="664" y="28"/>
                            <a:pt x="263" y="114"/>
                            <a:pt x="94" y="161"/>
                          </a:cubicBezTo>
                          <a:cubicBezTo>
                            <a:pt x="94" y="161"/>
                            <a:pt x="93" y="161"/>
                            <a:pt x="93" y="160"/>
                          </a:cubicBezTo>
                          <a:lnTo>
                            <a:pt x="93" y="160"/>
                          </a:lnTo>
                          <a:cubicBezTo>
                            <a:pt x="66" y="147"/>
                            <a:pt x="34" y="134"/>
                            <a:pt x="0" y="122"/>
                          </a:cubicBezTo>
                          <a:cubicBezTo>
                            <a:pt x="32" y="114"/>
                            <a:pt x="58" y="107"/>
                            <a:pt x="73" y="102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2" name="Freeform 382">
                      <a:extLst>
                        <a:ext uri="{FF2B5EF4-FFF2-40B4-BE49-F238E27FC236}">
                          <a16:creationId xmlns:a16="http://schemas.microsoft.com/office/drawing/2014/main" id="{292472DA-D6F8-4EFC-A1A9-8D2389B4CCD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15" y="2720"/>
                      <a:ext cx="106" cy="51"/>
                    </a:xfrm>
                    <a:custGeom>
                      <a:avLst/>
                      <a:gdLst>
                        <a:gd name="T0" fmla="*/ 287 w 293"/>
                        <a:gd name="T1" fmla="*/ 0 h 140"/>
                        <a:gd name="T2" fmla="*/ 287 w 293"/>
                        <a:gd name="T3" fmla="*/ 0 h 140"/>
                        <a:gd name="T4" fmla="*/ 293 w 293"/>
                        <a:gd name="T5" fmla="*/ 98 h 140"/>
                        <a:gd name="T6" fmla="*/ 0 w 293"/>
                        <a:gd name="T7" fmla="*/ 140 h 140"/>
                        <a:gd name="T8" fmla="*/ 7 w 293"/>
                        <a:gd name="T9" fmla="*/ 53 h 140"/>
                        <a:gd name="T10" fmla="*/ 287 w 293"/>
                        <a:gd name="T11" fmla="*/ 0 h 1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3" h="140">
                          <a:moveTo>
                            <a:pt x="287" y="0"/>
                          </a:moveTo>
                          <a:lnTo>
                            <a:pt x="287" y="0"/>
                          </a:lnTo>
                          <a:cubicBezTo>
                            <a:pt x="289" y="32"/>
                            <a:pt x="291" y="65"/>
                            <a:pt x="293" y="98"/>
                          </a:cubicBezTo>
                          <a:cubicBezTo>
                            <a:pt x="217" y="113"/>
                            <a:pt x="95" y="129"/>
                            <a:pt x="0" y="140"/>
                          </a:cubicBezTo>
                          <a:lnTo>
                            <a:pt x="7" y="53"/>
                          </a:lnTo>
                          <a:lnTo>
                            <a:pt x="287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3" name="Freeform 383">
                      <a:extLst>
                        <a:ext uri="{FF2B5EF4-FFF2-40B4-BE49-F238E27FC236}">
                          <a16:creationId xmlns:a16="http://schemas.microsoft.com/office/drawing/2014/main" id="{D82E0095-3FD6-4A7A-974D-9005DD374C0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56" y="4049"/>
                      <a:ext cx="47" cy="36"/>
                    </a:xfrm>
                    <a:custGeom>
                      <a:avLst/>
                      <a:gdLst>
                        <a:gd name="T0" fmla="*/ 128 w 128"/>
                        <a:gd name="T1" fmla="*/ 98 h 98"/>
                        <a:gd name="T2" fmla="*/ 128 w 128"/>
                        <a:gd name="T3" fmla="*/ 98 h 98"/>
                        <a:gd name="T4" fmla="*/ 0 w 128"/>
                        <a:gd name="T5" fmla="*/ 6 h 98"/>
                        <a:gd name="T6" fmla="*/ 19 w 128"/>
                        <a:gd name="T7" fmla="*/ 0 h 98"/>
                        <a:gd name="T8" fmla="*/ 19 w 128"/>
                        <a:gd name="T9" fmla="*/ 0 h 98"/>
                        <a:gd name="T10" fmla="*/ 128 w 128"/>
                        <a:gd name="T11" fmla="*/ 98 h 9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28" h="98">
                          <a:moveTo>
                            <a:pt x="128" y="98"/>
                          </a:moveTo>
                          <a:lnTo>
                            <a:pt x="128" y="98"/>
                          </a:lnTo>
                          <a:cubicBezTo>
                            <a:pt x="114" y="63"/>
                            <a:pt x="80" y="30"/>
                            <a:pt x="0" y="6"/>
                          </a:cubicBezTo>
                          <a:cubicBezTo>
                            <a:pt x="6" y="4"/>
                            <a:pt x="12" y="2"/>
                            <a:pt x="19" y="0"/>
                          </a:cubicBezTo>
                          <a:lnTo>
                            <a:pt x="19" y="0"/>
                          </a:lnTo>
                          <a:cubicBezTo>
                            <a:pt x="82" y="32"/>
                            <a:pt x="122" y="67"/>
                            <a:pt x="128" y="98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4" name="Freeform 384">
                      <a:extLst>
                        <a:ext uri="{FF2B5EF4-FFF2-40B4-BE49-F238E27FC236}">
                          <a16:creationId xmlns:a16="http://schemas.microsoft.com/office/drawing/2014/main" id="{8999CD56-1AAC-4DF4-909D-FF8BC7C05CE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5" y="4052"/>
                      <a:ext cx="148" cy="48"/>
                    </a:xfrm>
                    <a:custGeom>
                      <a:avLst/>
                      <a:gdLst>
                        <a:gd name="T0" fmla="*/ 408 w 410"/>
                        <a:gd name="T1" fmla="*/ 109 h 134"/>
                        <a:gd name="T2" fmla="*/ 408 w 410"/>
                        <a:gd name="T3" fmla="*/ 109 h 134"/>
                        <a:gd name="T4" fmla="*/ 43 w 410"/>
                        <a:gd name="T5" fmla="*/ 134 h 134"/>
                        <a:gd name="T6" fmla="*/ 0 w 410"/>
                        <a:gd name="T7" fmla="*/ 121 h 134"/>
                        <a:gd name="T8" fmla="*/ 187 w 410"/>
                        <a:gd name="T9" fmla="*/ 25 h 134"/>
                        <a:gd name="T10" fmla="*/ 250 w 410"/>
                        <a:gd name="T11" fmla="*/ 9 h 134"/>
                        <a:gd name="T12" fmla="*/ 281 w 410"/>
                        <a:gd name="T13" fmla="*/ 0 h 134"/>
                        <a:gd name="T14" fmla="*/ 409 w 410"/>
                        <a:gd name="T15" fmla="*/ 92 h 134"/>
                        <a:gd name="T16" fmla="*/ 409 w 410"/>
                        <a:gd name="T17" fmla="*/ 92 h 134"/>
                        <a:gd name="T18" fmla="*/ 408 w 410"/>
                        <a:gd name="T19" fmla="*/ 109 h 1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410" h="134">
                          <a:moveTo>
                            <a:pt x="408" y="109"/>
                          </a:moveTo>
                          <a:lnTo>
                            <a:pt x="408" y="109"/>
                          </a:lnTo>
                          <a:lnTo>
                            <a:pt x="43" y="134"/>
                          </a:lnTo>
                          <a:lnTo>
                            <a:pt x="0" y="121"/>
                          </a:lnTo>
                          <a:cubicBezTo>
                            <a:pt x="50" y="80"/>
                            <a:pt x="119" y="49"/>
                            <a:pt x="187" y="25"/>
                          </a:cubicBezTo>
                          <a:cubicBezTo>
                            <a:pt x="215" y="19"/>
                            <a:pt x="236" y="13"/>
                            <a:pt x="250" y="9"/>
                          </a:cubicBezTo>
                          <a:cubicBezTo>
                            <a:pt x="259" y="6"/>
                            <a:pt x="269" y="3"/>
                            <a:pt x="281" y="0"/>
                          </a:cubicBezTo>
                          <a:cubicBezTo>
                            <a:pt x="361" y="24"/>
                            <a:pt x="395" y="57"/>
                            <a:pt x="409" y="92"/>
                          </a:cubicBezTo>
                          <a:lnTo>
                            <a:pt x="409" y="92"/>
                          </a:lnTo>
                          <a:cubicBezTo>
                            <a:pt x="410" y="98"/>
                            <a:pt x="409" y="104"/>
                            <a:pt x="408" y="109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5" name="Freeform 385">
                      <a:extLst>
                        <a:ext uri="{FF2B5EF4-FFF2-40B4-BE49-F238E27FC236}">
                          <a16:creationId xmlns:a16="http://schemas.microsoft.com/office/drawing/2014/main" id="{FDB5F630-F582-4B67-A31A-E50CA97F0C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13" y="2755"/>
                      <a:ext cx="117" cy="553"/>
                    </a:xfrm>
                    <a:custGeom>
                      <a:avLst/>
                      <a:gdLst>
                        <a:gd name="T0" fmla="*/ 304 w 322"/>
                        <a:gd name="T1" fmla="*/ 1086 h 1527"/>
                        <a:gd name="T2" fmla="*/ 304 w 322"/>
                        <a:gd name="T3" fmla="*/ 1086 h 1527"/>
                        <a:gd name="T4" fmla="*/ 256 w 322"/>
                        <a:gd name="T5" fmla="*/ 1527 h 1527"/>
                        <a:gd name="T6" fmla="*/ 200 w 322"/>
                        <a:gd name="T7" fmla="*/ 1238 h 1527"/>
                        <a:gd name="T8" fmla="*/ 145 w 322"/>
                        <a:gd name="T9" fmla="*/ 1335 h 1527"/>
                        <a:gd name="T10" fmla="*/ 194 w 322"/>
                        <a:gd name="T11" fmla="*/ 1106 h 1527"/>
                        <a:gd name="T12" fmla="*/ 199 w 322"/>
                        <a:gd name="T13" fmla="*/ 1094 h 1527"/>
                        <a:gd name="T14" fmla="*/ 0 w 322"/>
                        <a:gd name="T15" fmla="*/ 127 h 1527"/>
                        <a:gd name="T16" fmla="*/ 6 w 322"/>
                        <a:gd name="T17" fmla="*/ 42 h 1527"/>
                        <a:gd name="T18" fmla="*/ 299 w 322"/>
                        <a:gd name="T19" fmla="*/ 0 h 1527"/>
                        <a:gd name="T20" fmla="*/ 304 w 322"/>
                        <a:gd name="T21" fmla="*/ 1086 h 15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322" h="1527">
                          <a:moveTo>
                            <a:pt x="304" y="1086"/>
                          </a:moveTo>
                          <a:lnTo>
                            <a:pt x="304" y="1086"/>
                          </a:lnTo>
                          <a:cubicBezTo>
                            <a:pt x="313" y="1167"/>
                            <a:pt x="312" y="1353"/>
                            <a:pt x="256" y="1527"/>
                          </a:cubicBezTo>
                          <a:cubicBezTo>
                            <a:pt x="200" y="1375"/>
                            <a:pt x="200" y="1238"/>
                            <a:pt x="200" y="1238"/>
                          </a:cubicBezTo>
                          <a:cubicBezTo>
                            <a:pt x="200" y="1238"/>
                            <a:pt x="176" y="1272"/>
                            <a:pt x="145" y="1335"/>
                          </a:cubicBezTo>
                          <a:cubicBezTo>
                            <a:pt x="126" y="1253"/>
                            <a:pt x="152" y="1189"/>
                            <a:pt x="194" y="1106"/>
                          </a:cubicBezTo>
                          <a:cubicBezTo>
                            <a:pt x="196" y="1102"/>
                            <a:pt x="197" y="1098"/>
                            <a:pt x="199" y="1094"/>
                          </a:cubicBezTo>
                          <a:cubicBezTo>
                            <a:pt x="133" y="827"/>
                            <a:pt x="59" y="452"/>
                            <a:pt x="0" y="127"/>
                          </a:cubicBezTo>
                          <a:lnTo>
                            <a:pt x="6" y="42"/>
                          </a:lnTo>
                          <a:cubicBezTo>
                            <a:pt x="101" y="31"/>
                            <a:pt x="223" y="15"/>
                            <a:pt x="299" y="0"/>
                          </a:cubicBezTo>
                          <a:cubicBezTo>
                            <a:pt x="322" y="403"/>
                            <a:pt x="312" y="802"/>
                            <a:pt x="304" y="1086"/>
                          </a:cubicBezTo>
                          <a:close/>
                        </a:path>
                      </a:pathLst>
                    </a:custGeom>
                    <a:solidFill>
                      <a:srgbClr val="FFCC9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6" name="Freeform 386">
                      <a:extLst>
                        <a:ext uri="{FF2B5EF4-FFF2-40B4-BE49-F238E27FC236}">
                          <a16:creationId xmlns:a16="http://schemas.microsoft.com/office/drawing/2014/main" id="{8139C16A-6AB9-4825-91B8-5EB99FCEB8E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3" y="1895"/>
                      <a:ext cx="38" cy="195"/>
                    </a:xfrm>
                    <a:custGeom>
                      <a:avLst/>
                      <a:gdLst>
                        <a:gd name="T0" fmla="*/ 106 w 106"/>
                        <a:gd name="T1" fmla="*/ 198 h 540"/>
                        <a:gd name="T2" fmla="*/ 106 w 106"/>
                        <a:gd name="T3" fmla="*/ 198 h 540"/>
                        <a:gd name="T4" fmla="*/ 70 w 106"/>
                        <a:gd name="T5" fmla="*/ 540 h 540"/>
                        <a:gd name="T6" fmla="*/ 37 w 106"/>
                        <a:gd name="T7" fmla="*/ 526 h 540"/>
                        <a:gd name="T8" fmla="*/ 2 w 106"/>
                        <a:gd name="T9" fmla="*/ 521 h 540"/>
                        <a:gd name="T10" fmla="*/ 40 w 106"/>
                        <a:gd name="T11" fmla="*/ 244 h 540"/>
                        <a:gd name="T12" fmla="*/ 0 w 106"/>
                        <a:gd name="T13" fmla="*/ 55 h 540"/>
                        <a:gd name="T14" fmla="*/ 30 w 106"/>
                        <a:gd name="T15" fmla="*/ 37 h 540"/>
                        <a:gd name="T16" fmla="*/ 56 w 106"/>
                        <a:gd name="T17" fmla="*/ 0 h 540"/>
                        <a:gd name="T18" fmla="*/ 106 w 106"/>
                        <a:gd name="T19" fmla="*/ 198 h 5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06" h="540">
                          <a:moveTo>
                            <a:pt x="106" y="198"/>
                          </a:moveTo>
                          <a:lnTo>
                            <a:pt x="106" y="198"/>
                          </a:lnTo>
                          <a:lnTo>
                            <a:pt x="70" y="540"/>
                          </a:lnTo>
                          <a:cubicBezTo>
                            <a:pt x="61" y="534"/>
                            <a:pt x="49" y="529"/>
                            <a:pt x="37" y="526"/>
                          </a:cubicBezTo>
                          <a:cubicBezTo>
                            <a:pt x="26" y="523"/>
                            <a:pt x="14" y="521"/>
                            <a:pt x="2" y="521"/>
                          </a:cubicBezTo>
                          <a:lnTo>
                            <a:pt x="40" y="244"/>
                          </a:lnTo>
                          <a:cubicBezTo>
                            <a:pt x="40" y="177"/>
                            <a:pt x="26" y="114"/>
                            <a:pt x="0" y="55"/>
                          </a:cubicBezTo>
                          <a:cubicBezTo>
                            <a:pt x="12" y="49"/>
                            <a:pt x="23" y="43"/>
                            <a:pt x="30" y="37"/>
                          </a:cubicBezTo>
                          <a:cubicBezTo>
                            <a:pt x="40" y="29"/>
                            <a:pt x="49" y="16"/>
                            <a:pt x="56" y="0"/>
                          </a:cubicBezTo>
                          <a:cubicBezTo>
                            <a:pt x="88" y="61"/>
                            <a:pt x="106" y="128"/>
                            <a:pt x="106" y="198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7" name="Freeform 387">
                      <a:extLst>
                        <a:ext uri="{FF2B5EF4-FFF2-40B4-BE49-F238E27FC236}">
                          <a16:creationId xmlns:a16="http://schemas.microsoft.com/office/drawing/2014/main" id="{F4FEC4D5-D984-4E15-9C8A-383CAEAC6C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4" y="1797"/>
                      <a:ext cx="93" cy="98"/>
                    </a:xfrm>
                    <a:custGeom>
                      <a:avLst/>
                      <a:gdLst>
                        <a:gd name="T0" fmla="*/ 0 w 258"/>
                        <a:gd name="T1" fmla="*/ 50 h 270"/>
                        <a:gd name="T2" fmla="*/ 0 w 258"/>
                        <a:gd name="T3" fmla="*/ 50 h 270"/>
                        <a:gd name="T4" fmla="*/ 255 w 258"/>
                        <a:gd name="T5" fmla="*/ 0 h 270"/>
                        <a:gd name="T6" fmla="*/ 220 w 258"/>
                        <a:gd name="T7" fmla="*/ 270 h 270"/>
                        <a:gd name="T8" fmla="*/ 0 w 258"/>
                        <a:gd name="T9" fmla="*/ 50 h 2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8" h="270">
                          <a:moveTo>
                            <a:pt x="0" y="50"/>
                          </a:moveTo>
                          <a:lnTo>
                            <a:pt x="0" y="50"/>
                          </a:lnTo>
                          <a:cubicBezTo>
                            <a:pt x="185" y="43"/>
                            <a:pt x="255" y="0"/>
                            <a:pt x="255" y="0"/>
                          </a:cubicBezTo>
                          <a:cubicBezTo>
                            <a:pt x="255" y="0"/>
                            <a:pt x="258" y="182"/>
                            <a:pt x="220" y="270"/>
                          </a:cubicBezTo>
                          <a:cubicBezTo>
                            <a:pt x="174" y="183"/>
                            <a:pt x="97" y="108"/>
                            <a:pt x="0" y="5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8" name="Freeform 388">
                      <a:extLst>
                        <a:ext uri="{FF2B5EF4-FFF2-40B4-BE49-F238E27FC236}">
                          <a16:creationId xmlns:a16="http://schemas.microsoft.com/office/drawing/2014/main" id="{0761CB1C-4A53-4789-B6AE-0AB7F8D82E6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63" y="4049"/>
                      <a:ext cx="45" cy="44"/>
                    </a:xfrm>
                    <a:custGeom>
                      <a:avLst/>
                      <a:gdLst>
                        <a:gd name="T0" fmla="*/ 0 w 124"/>
                        <a:gd name="T1" fmla="*/ 0 h 120"/>
                        <a:gd name="T2" fmla="*/ 0 w 124"/>
                        <a:gd name="T3" fmla="*/ 0 h 120"/>
                        <a:gd name="T4" fmla="*/ 114 w 124"/>
                        <a:gd name="T5" fmla="*/ 120 h 120"/>
                        <a:gd name="T6" fmla="*/ 109 w 124"/>
                        <a:gd name="T7" fmla="*/ 98 h 120"/>
                        <a:gd name="T8" fmla="*/ 109 w 124"/>
                        <a:gd name="T9" fmla="*/ 98 h 120"/>
                        <a:gd name="T10" fmla="*/ 0 w 124"/>
                        <a:gd name="T11" fmla="*/ 0 h 1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24" h="120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80" y="39"/>
                            <a:pt x="124" y="84"/>
                            <a:pt x="114" y="120"/>
                          </a:cubicBezTo>
                          <a:cubicBezTo>
                            <a:pt x="113" y="113"/>
                            <a:pt x="111" y="105"/>
                            <a:pt x="109" y="98"/>
                          </a:cubicBezTo>
                          <a:lnTo>
                            <a:pt x="109" y="98"/>
                          </a:lnTo>
                          <a:cubicBezTo>
                            <a:pt x="103" y="67"/>
                            <a:pt x="63" y="32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59" name="Freeform 389">
                      <a:extLst>
                        <a:ext uri="{FF2B5EF4-FFF2-40B4-BE49-F238E27FC236}">
                          <a16:creationId xmlns:a16="http://schemas.microsoft.com/office/drawing/2014/main" id="{7CDAACB2-9305-40FD-AC52-71458708003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63" y="4049"/>
                      <a:ext cx="0" cy="0"/>
                    </a:xfrm>
                    <a:custGeom>
                      <a:avLst/>
                      <a:gdLst>
                        <a:gd name="T0" fmla="*/ 0 w 1"/>
                        <a:gd name="T1" fmla="*/ 0 h 1"/>
                        <a:gd name="T2" fmla="*/ 0 w 1"/>
                        <a:gd name="T3" fmla="*/ 0 h 1"/>
                        <a:gd name="T4" fmla="*/ 1 w 1"/>
                        <a:gd name="T5" fmla="*/ 1 h 1"/>
                        <a:gd name="T6" fmla="*/ 1 w 1"/>
                        <a:gd name="T7" fmla="*/ 1 h 1"/>
                        <a:gd name="T8" fmla="*/ 0 w 1"/>
                        <a:gd name="T9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0" y="1"/>
                            <a:pt x="1" y="1"/>
                            <a:pt x="1" y="1"/>
                          </a:cubicBezTo>
                          <a:lnTo>
                            <a:pt x="1" y="1"/>
                          </a:lnTo>
                          <a:cubicBezTo>
                            <a:pt x="1" y="1"/>
                            <a:pt x="0" y="1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0" name="Freeform 390">
                      <a:extLst>
                        <a:ext uri="{FF2B5EF4-FFF2-40B4-BE49-F238E27FC236}">
                          <a16:creationId xmlns:a16="http://schemas.microsoft.com/office/drawing/2014/main" id="{DE3ACE70-8694-4949-B356-FB22C4E14E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55" y="4049"/>
                      <a:ext cx="8" cy="3"/>
                    </a:xfrm>
                    <a:custGeom>
                      <a:avLst/>
                      <a:gdLst>
                        <a:gd name="T0" fmla="*/ 22 w 23"/>
                        <a:gd name="T1" fmla="*/ 0 h 7"/>
                        <a:gd name="T2" fmla="*/ 22 w 23"/>
                        <a:gd name="T3" fmla="*/ 0 h 7"/>
                        <a:gd name="T4" fmla="*/ 23 w 23"/>
                        <a:gd name="T5" fmla="*/ 1 h 7"/>
                        <a:gd name="T6" fmla="*/ 4 w 23"/>
                        <a:gd name="T7" fmla="*/ 7 h 7"/>
                        <a:gd name="T8" fmla="*/ 0 w 23"/>
                        <a:gd name="T9" fmla="*/ 5 h 7"/>
                        <a:gd name="T10" fmla="*/ 22 w 23"/>
                        <a:gd name="T11" fmla="*/ 0 h 7"/>
                        <a:gd name="T12" fmla="*/ 22 w 23"/>
                        <a:gd name="T13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3" h="7">
                          <a:moveTo>
                            <a:pt x="22" y="0"/>
                          </a:moveTo>
                          <a:lnTo>
                            <a:pt x="22" y="0"/>
                          </a:lnTo>
                          <a:cubicBezTo>
                            <a:pt x="22" y="1"/>
                            <a:pt x="23" y="1"/>
                            <a:pt x="23" y="1"/>
                          </a:cubicBezTo>
                          <a:cubicBezTo>
                            <a:pt x="16" y="3"/>
                            <a:pt x="10" y="5"/>
                            <a:pt x="4" y="7"/>
                          </a:cubicBezTo>
                          <a:cubicBezTo>
                            <a:pt x="3" y="6"/>
                            <a:pt x="2" y="6"/>
                            <a:pt x="0" y="5"/>
                          </a:cubicBezTo>
                          <a:cubicBezTo>
                            <a:pt x="7" y="4"/>
                            <a:pt x="15" y="2"/>
                            <a:pt x="22" y="0"/>
                          </a:cubicBezTo>
                          <a:lnTo>
                            <a:pt x="22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1" name="Freeform 391">
                      <a:extLst>
                        <a:ext uri="{FF2B5EF4-FFF2-40B4-BE49-F238E27FC236}">
                          <a16:creationId xmlns:a16="http://schemas.microsoft.com/office/drawing/2014/main" id="{63E1FFBC-E242-4CCC-8B5C-887D4E0082D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6" y="4035"/>
                      <a:ext cx="57" cy="16"/>
                    </a:xfrm>
                    <a:custGeom>
                      <a:avLst/>
                      <a:gdLst>
                        <a:gd name="T0" fmla="*/ 157 w 157"/>
                        <a:gd name="T1" fmla="*/ 38 h 43"/>
                        <a:gd name="T2" fmla="*/ 157 w 157"/>
                        <a:gd name="T3" fmla="*/ 38 h 43"/>
                        <a:gd name="T4" fmla="*/ 135 w 157"/>
                        <a:gd name="T5" fmla="*/ 43 h 43"/>
                        <a:gd name="T6" fmla="*/ 0 w 157"/>
                        <a:gd name="T7" fmla="*/ 16 h 43"/>
                        <a:gd name="T8" fmla="*/ 64 w 157"/>
                        <a:gd name="T9" fmla="*/ 0 h 43"/>
                        <a:gd name="T10" fmla="*/ 157 w 157"/>
                        <a:gd name="T11" fmla="*/ 38 h 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57" h="43">
                          <a:moveTo>
                            <a:pt x="157" y="38"/>
                          </a:moveTo>
                          <a:lnTo>
                            <a:pt x="157" y="38"/>
                          </a:lnTo>
                          <a:cubicBezTo>
                            <a:pt x="150" y="40"/>
                            <a:pt x="142" y="42"/>
                            <a:pt x="135" y="43"/>
                          </a:cubicBezTo>
                          <a:cubicBezTo>
                            <a:pt x="100" y="33"/>
                            <a:pt x="55" y="23"/>
                            <a:pt x="0" y="16"/>
                          </a:cubicBezTo>
                          <a:cubicBezTo>
                            <a:pt x="23" y="10"/>
                            <a:pt x="45" y="5"/>
                            <a:pt x="64" y="0"/>
                          </a:cubicBezTo>
                          <a:cubicBezTo>
                            <a:pt x="98" y="12"/>
                            <a:pt x="130" y="25"/>
                            <a:pt x="157" y="38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2" name="Freeform 392">
                      <a:extLst>
                        <a:ext uri="{FF2B5EF4-FFF2-40B4-BE49-F238E27FC236}">
                          <a16:creationId xmlns:a16="http://schemas.microsoft.com/office/drawing/2014/main" id="{B817EE99-A120-49E4-A051-0BC991224F8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2" y="4051"/>
                      <a:ext cx="34" cy="10"/>
                    </a:xfrm>
                    <a:custGeom>
                      <a:avLst/>
                      <a:gdLst>
                        <a:gd name="T0" fmla="*/ 90 w 94"/>
                        <a:gd name="T1" fmla="*/ 0 h 27"/>
                        <a:gd name="T2" fmla="*/ 90 w 94"/>
                        <a:gd name="T3" fmla="*/ 0 h 27"/>
                        <a:gd name="T4" fmla="*/ 94 w 94"/>
                        <a:gd name="T5" fmla="*/ 2 h 27"/>
                        <a:gd name="T6" fmla="*/ 63 w 94"/>
                        <a:gd name="T7" fmla="*/ 11 h 27"/>
                        <a:gd name="T8" fmla="*/ 0 w 94"/>
                        <a:gd name="T9" fmla="*/ 27 h 27"/>
                        <a:gd name="T10" fmla="*/ 90 w 94"/>
                        <a:gd name="T11" fmla="*/ 1 h 27"/>
                        <a:gd name="T12" fmla="*/ 90 w 94"/>
                        <a:gd name="T13" fmla="*/ 0 h 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94" h="27">
                          <a:moveTo>
                            <a:pt x="90" y="0"/>
                          </a:moveTo>
                          <a:lnTo>
                            <a:pt x="90" y="0"/>
                          </a:lnTo>
                          <a:cubicBezTo>
                            <a:pt x="92" y="1"/>
                            <a:pt x="93" y="1"/>
                            <a:pt x="94" y="2"/>
                          </a:cubicBezTo>
                          <a:cubicBezTo>
                            <a:pt x="82" y="5"/>
                            <a:pt x="72" y="8"/>
                            <a:pt x="63" y="11"/>
                          </a:cubicBezTo>
                          <a:cubicBezTo>
                            <a:pt x="49" y="15"/>
                            <a:pt x="28" y="21"/>
                            <a:pt x="0" y="27"/>
                          </a:cubicBezTo>
                          <a:cubicBezTo>
                            <a:pt x="31" y="17"/>
                            <a:pt x="61" y="8"/>
                            <a:pt x="90" y="1"/>
                          </a:cubicBezTo>
                          <a:cubicBezTo>
                            <a:pt x="90" y="1"/>
                            <a:pt x="90" y="0"/>
                            <a:pt x="9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3" name="Freeform 393">
                      <a:extLst>
                        <a:ext uri="{FF2B5EF4-FFF2-40B4-BE49-F238E27FC236}">
                          <a16:creationId xmlns:a16="http://schemas.microsoft.com/office/drawing/2014/main" id="{7EF31D23-753A-411D-AB9D-B0AC6ABDEEC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18" y="2506"/>
                      <a:ext cx="113" cy="249"/>
                    </a:xfrm>
                    <a:custGeom>
                      <a:avLst/>
                      <a:gdLst>
                        <a:gd name="T0" fmla="*/ 40 w 312"/>
                        <a:gd name="T1" fmla="*/ 63 h 691"/>
                        <a:gd name="T2" fmla="*/ 40 w 312"/>
                        <a:gd name="T3" fmla="*/ 63 h 691"/>
                        <a:gd name="T4" fmla="*/ 20 w 312"/>
                        <a:gd name="T5" fmla="*/ 0 h 691"/>
                        <a:gd name="T6" fmla="*/ 312 w 312"/>
                        <a:gd name="T7" fmla="*/ 685 h 691"/>
                        <a:gd name="T8" fmla="*/ 286 w 312"/>
                        <a:gd name="T9" fmla="*/ 691 h 691"/>
                        <a:gd name="T10" fmla="*/ 280 w 312"/>
                        <a:gd name="T11" fmla="*/ 593 h 691"/>
                        <a:gd name="T12" fmla="*/ 0 w 312"/>
                        <a:gd name="T13" fmla="*/ 646 h 691"/>
                        <a:gd name="T14" fmla="*/ 39 w 312"/>
                        <a:gd name="T15" fmla="*/ 139 h 691"/>
                        <a:gd name="T16" fmla="*/ 37 w 312"/>
                        <a:gd name="T17" fmla="*/ 100 h 691"/>
                        <a:gd name="T18" fmla="*/ 40 w 312"/>
                        <a:gd name="T19" fmla="*/ 63 h 6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312" h="691">
                          <a:moveTo>
                            <a:pt x="40" y="63"/>
                          </a:moveTo>
                          <a:lnTo>
                            <a:pt x="40" y="63"/>
                          </a:lnTo>
                          <a:cubicBezTo>
                            <a:pt x="44" y="42"/>
                            <a:pt x="36" y="21"/>
                            <a:pt x="20" y="0"/>
                          </a:cubicBezTo>
                          <a:cubicBezTo>
                            <a:pt x="135" y="111"/>
                            <a:pt x="207" y="323"/>
                            <a:pt x="312" y="685"/>
                          </a:cubicBezTo>
                          <a:cubicBezTo>
                            <a:pt x="304" y="687"/>
                            <a:pt x="296" y="689"/>
                            <a:pt x="286" y="691"/>
                          </a:cubicBezTo>
                          <a:cubicBezTo>
                            <a:pt x="284" y="658"/>
                            <a:pt x="282" y="625"/>
                            <a:pt x="280" y="593"/>
                          </a:cubicBezTo>
                          <a:lnTo>
                            <a:pt x="0" y="646"/>
                          </a:lnTo>
                          <a:lnTo>
                            <a:pt x="39" y="139"/>
                          </a:lnTo>
                          <a:cubicBezTo>
                            <a:pt x="41" y="126"/>
                            <a:pt x="40" y="113"/>
                            <a:pt x="37" y="100"/>
                          </a:cubicBezTo>
                          <a:lnTo>
                            <a:pt x="40" y="63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4" name="Freeform 394">
                      <a:extLst>
                        <a:ext uri="{FF2B5EF4-FFF2-40B4-BE49-F238E27FC236}">
                          <a16:creationId xmlns:a16="http://schemas.microsoft.com/office/drawing/2014/main" id="{84BC3D1B-F068-4AAB-A73A-7235054E48B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2" y="1941"/>
                      <a:ext cx="72" cy="147"/>
                    </a:xfrm>
                    <a:custGeom>
                      <a:avLst/>
                      <a:gdLst>
                        <a:gd name="T0" fmla="*/ 200 w 200"/>
                        <a:gd name="T1" fmla="*/ 116 h 406"/>
                        <a:gd name="T2" fmla="*/ 200 w 200"/>
                        <a:gd name="T3" fmla="*/ 116 h 406"/>
                        <a:gd name="T4" fmla="*/ 163 w 200"/>
                        <a:gd name="T5" fmla="*/ 393 h 406"/>
                        <a:gd name="T6" fmla="*/ 105 w 200"/>
                        <a:gd name="T7" fmla="*/ 406 h 406"/>
                        <a:gd name="T8" fmla="*/ 40 w 200"/>
                        <a:gd name="T9" fmla="*/ 129 h 406"/>
                        <a:gd name="T10" fmla="*/ 0 w 200"/>
                        <a:gd name="T11" fmla="*/ 60 h 406"/>
                        <a:gd name="T12" fmla="*/ 186 w 200"/>
                        <a:gd name="T13" fmla="*/ 0 h 406"/>
                        <a:gd name="T14" fmla="*/ 200 w 200"/>
                        <a:gd name="T15" fmla="*/ 115 h 406"/>
                        <a:gd name="T16" fmla="*/ 200 w 200"/>
                        <a:gd name="T17" fmla="*/ 116 h 4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00" h="406">
                          <a:moveTo>
                            <a:pt x="200" y="116"/>
                          </a:moveTo>
                          <a:lnTo>
                            <a:pt x="200" y="116"/>
                          </a:lnTo>
                          <a:lnTo>
                            <a:pt x="163" y="393"/>
                          </a:lnTo>
                          <a:cubicBezTo>
                            <a:pt x="144" y="394"/>
                            <a:pt x="124" y="399"/>
                            <a:pt x="105" y="406"/>
                          </a:cubicBezTo>
                          <a:cubicBezTo>
                            <a:pt x="97" y="304"/>
                            <a:pt x="73" y="206"/>
                            <a:pt x="40" y="129"/>
                          </a:cubicBezTo>
                          <a:cubicBezTo>
                            <a:pt x="30" y="105"/>
                            <a:pt x="16" y="82"/>
                            <a:pt x="0" y="60"/>
                          </a:cubicBezTo>
                          <a:cubicBezTo>
                            <a:pt x="63" y="43"/>
                            <a:pt x="126" y="22"/>
                            <a:pt x="186" y="0"/>
                          </a:cubicBezTo>
                          <a:lnTo>
                            <a:pt x="200" y="115"/>
                          </a:lnTo>
                          <a:lnTo>
                            <a:pt x="200" y="116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5" name="Freeform 395">
                      <a:extLst>
                        <a:ext uri="{FF2B5EF4-FFF2-40B4-BE49-F238E27FC236}">
                          <a16:creationId xmlns:a16="http://schemas.microsoft.com/office/drawing/2014/main" id="{F6D84D2A-D4DF-4B7F-9EC4-C023F3823B9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0" y="1915"/>
                      <a:ext cx="18" cy="168"/>
                    </a:xfrm>
                    <a:custGeom>
                      <a:avLst/>
                      <a:gdLst>
                        <a:gd name="T0" fmla="*/ 48 w 48"/>
                        <a:gd name="T1" fmla="*/ 189 h 466"/>
                        <a:gd name="T2" fmla="*/ 48 w 48"/>
                        <a:gd name="T3" fmla="*/ 189 h 466"/>
                        <a:gd name="T4" fmla="*/ 10 w 48"/>
                        <a:gd name="T5" fmla="*/ 466 h 466"/>
                        <a:gd name="T6" fmla="*/ 1 w 48"/>
                        <a:gd name="T7" fmla="*/ 466 h 466"/>
                        <a:gd name="T8" fmla="*/ 38 w 48"/>
                        <a:gd name="T9" fmla="*/ 189 h 466"/>
                        <a:gd name="T10" fmla="*/ 38 w 48"/>
                        <a:gd name="T11" fmla="*/ 188 h 466"/>
                        <a:gd name="T12" fmla="*/ 24 w 48"/>
                        <a:gd name="T13" fmla="*/ 73 h 466"/>
                        <a:gd name="T14" fmla="*/ 23 w 48"/>
                        <a:gd name="T15" fmla="*/ 70 h 466"/>
                        <a:gd name="T16" fmla="*/ 19 w 48"/>
                        <a:gd name="T17" fmla="*/ 57 h 466"/>
                        <a:gd name="T18" fmla="*/ 17 w 48"/>
                        <a:gd name="T19" fmla="*/ 49 h 466"/>
                        <a:gd name="T20" fmla="*/ 12 w 48"/>
                        <a:gd name="T21" fmla="*/ 36 h 466"/>
                        <a:gd name="T22" fmla="*/ 7 w 48"/>
                        <a:gd name="T23" fmla="*/ 22 h 466"/>
                        <a:gd name="T24" fmla="*/ 3 w 48"/>
                        <a:gd name="T25" fmla="*/ 13 h 466"/>
                        <a:gd name="T26" fmla="*/ 0 w 48"/>
                        <a:gd name="T27" fmla="*/ 4 h 466"/>
                        <a:gd name="T28" fmla="*/ 8 w 48"/>
                        <a:gd name="T29" fmla="*/ 0 h 466"/>
                        <a:gd name="T30" fmla="*/ 48 w 48"/>
                        <a:gd name="T31" fmla="*/ 189 h 46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48" h="466">
                          <a:moveTo>
                            <a:pt x="48" y="189"/>
                          </a:moveTo>
                          <a:lnTo>
                            <a:pt x="48" y="189"/>
                          </a:lnTo>
                          <a:lnTo>
                            <a:pt x="10" y="466"/>
                          </a:lnTo>
                          <a:cubicBezTo>
                            <a:pt x="7" y="466"/>
                            <a:pt x="4" y="466"/>
                            <a:pt x="1" y="466"/>
                          </a:cubicBezTo>
                          <a:lnTo>
                            <a:pt x="38" y="189"/>
                          </a:lnTo>
                          <a:lnTo>
                            <a:pt x="38" y="188"/>
                          </a:lnTo>
                          <a:lnTo>
                            <a:pt x="24" y="73"/>
                          </a:lnTo>
                          <a:cubicBezTo>
                            <a:pt x="23" y="72"/>
                            <a:pt x="23" y="71"/>
                            <a:pt x="23" y="70"/>
                          </a:cubicBezTo>
                          <a:cubicBezTo>
                            <a:pt x="22" y="66"/>
                            <a:pt x="20" y="61"/>
                            <a:pt x="19" y="57"/>
                          </a:cubicBezTo>
                          <a:cubicBezTo>
                            <a:pt x="18" y="54"/>
                            <a:pt x="17" y="51"/>
                            <a:pt x="17" y="49"/>
                          </a:cubicBezTo>
                          <a:cubicBezTo>
                            <a:pt x="15" y="44"/>
                            <a:pt x="14" y="40"/>
                            <a:pt x="12" y="36"/>
                          </a:cubicBezTo>
                          <a:cubicBezTo>
                            <a:pt x="11" y="31"/>
                            <a:pt x="9" y="27"/>
                            <a:pt x="7" y="22"/>
                          </a:cubicBezTo>
                          <a:cubicBezTo>
                            <a:pt x="6" y="19"/>
                            <a:pt x="5" y="16"/>
                            <a:pt x="3" y="13"/>
                          </a:cubicBezTo>
                          <a:cubicBezTo>
                            <a:pt x="2" y="10"/>
                            <a:pt x="1" y="7"/>
                            <a:pt x="0" y="4"/>
                          </a:cubicBezTo>
                          <a:cubicBezTo>
                            <a:pt x="3" y="3"/>
                            <a:pt x="5" y="1"/>
                            <a:pt x="8" y="0"/>
                          </a:cubicBezTo>
                          <a:cubicBezTo>
                            <a:pt x="34" y="59"/>
                            <a:pt x="48" y="122"/>
                            <a:pt x="48" y="189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6" name="Freeform 396">
                      <a:extLst>
                        <a:ext uri="{FF2B5EF4-FFF2-40B4-BE49-F238E27FC236}">
                          <a16:creationId xmlns:a16="http://schemas.microsoft.com/office/drawing/2014/main" id="{302A1D1E-8841-4A2D-BCDA-A32636DACEA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9" y="1916"/>
                      <a:ext cx="90" cy="47"/>
                    </a:xfrm>
                    <a:custGeom>
                      <a:avLst/>
                      <a:gdLst>
                        <a:gd name="T0" fmla="*/ 248 w 249"/>
                        <a:gd name="T1" fmla="*/ 66 h 129"/>
                        <a:gd name="T2" fmla="*/ 248 w 249"/>
                        <a:gd name="T3" fmla="*/ 66 h 129"/>
                        <a:gd name="T4" fmla="*/ 249 w 249"/>
                        <a:gd name="T5" fmla="*/ 69 h 129"/>
                        <a:gd name="T6" fmla="*/ 63 w 249"/>
                        <a:gd name="T7" fmla="*/ 129 h 129"/>
                        <a:gd name="T8" fmla="*/ 0 w 249"/>
                        <a:gd name="T9" fmla="*/ 58 h 129"/>
                        <a:gd name="T10" fmla="*/ 225 w 249"/>
                        <a:gd name="T11" fmla="*/ 0 h 129"/>
                        <a:gd name="T12" fmla="*/ 228 w 249"/>
                        <a:gd name="T13" fmla="*/ 9 h 129"/>
                        <a:gd name="T14" fmla="*/ 232 w 249"/>
                        <a:gd name="T15" fmla="*/ 18 h 129"/>
                        <a:gd name="T16" fmla="*/ 237 w 249"/>
                        <a:gd name="T17" fmla="*/ 32 h 129"/>
                        <a:gd name="T18" fmla="*/ 242 w 249"/>
                        <a:gd name="T19" fmla="*/ 45 h 129"/>
                        <a:gd name="T20" fmla="*/ 244 w 249"/>
                        <a:gd name="T21" fmla="*/ 53 h 129"/>
                        <a:gd name="T22" fmla="*/ 248 w 249"/>
                        <a:gd name="T23" fmla="*/ 66 h 1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249" h="129">
                          <a:moveTo>
                            <a:pt x="248" y="66"/>
                          </a:moveTo>
                          <a:lnTo>
                            <a:pt x="248" y="66"/>
                          </a:lnTo>
                          <a:cubicBezTo>
                            <a:pt x="248" y="67"/>
                            <a:pt x="248" y="68"/>
                            <a:pt x="249" y="69"/>
                          </a:cubicBezTo>
                          <a:cubicBezTo>
                            <a:pt x="189" y="91"/>
                            <a:pt x="126" y="112"/>
                            <a:pt x="63" y="129"/>
                          </a:cubicBezTo>
                          <a:cubicBezTo>
                            <a:pt x="45" y="104"/>
                            <a:pt x="24" y="81"/>
                            <a:pt x="0" y="58"/>
                          </a:cubicBezTo>
                          <a:cubicBezTo>
                            <a:pt x="90" y="44"/>
                            <a:pt x="174" y="22"/>
                            <a:pt x="225" y="0"/>
                          </a:cubicBezTo>
                          <a:cubicBezTo>
                            <a:pt x="226" y="3"/>
                            <a:pt x="227" y="6"/>
                            <a:pt x="228" y="9"/>
                          </a:cubicBezTo>
                          <a:cubicBezTo>
                            <a:pt x="230" y="12"/>
                            <a:pt x="231" y="15"/>
                            <a:pt x="232" y="18"/>
                          </a:cubicBezTo>
                          <a:cubicBezTo>
                            <a:pt x="234" y="23"/>
                            <a:pt x="236" y="27"/>
                            <a:pt x="237" y="32"/>
                          </a:cubicBezTo>
                          <a:cubicBezTo>
                            <a:pt x="239" y="37"/>
                            <a:pt x="240" y="40"/>
                            <a:pt x="242" y="45"/>
                          </a:cubicBezTo>
                          <a:cubicBezTo>
                            <a:pt x="242" y="47"/>
                            <a:pt x="243" y="50"/>
                            <a:pt x="244" y="53"/>
                          </a:cubicBezTo>
                          <a:cubicBezTo>
                            <a:pt x="246" y="57"/>
                            <a:pt x="247" y="62"/>
                            <a:pt x="248" y="66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7" name="Freeform 397">
                      <a:extLst>
                        <a:ext uri="{FF2B5EF4-FFF2-40B4-BE49-F238E27FC236}">
                          <a16:creationId xmlns:a16="http://schemas.microsoft.com/office/drawing/2014/main" id="{920585B5-B6DB-4E33-B1F2-EBD31D50F1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7" y="1935"/>
                      <a:ext cx="2" cy="5"/>
                    </a:xfrm>
                    <a:custGeom>
                      <a:avLst/>
                      <a:gdLst>
                        <a:gd name="T0" fmla="*/ 4 w 4"/>
                        <a:gd name="T1" fmla="*/ 13 h 13"/>
                        <a:gd name="T2" fmla="*/ 4 w 4"/>
                        <a:gd name="T3" fmla="*/ 13 h 13"/>
                        <a:gd name="T4" fmla="*/ 0 w 4"/>
                        <a:gd name="T5" fmla="*/ 0 h 13"/>
                        <a:gd name="T6" fmla="*/ 4 w 4"/>
                        <a:gd name="T7" fmla="*/ 13 h 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" h="13">
                          <a:moveTo>
                            <a:pt x="4" y="13"/>
                          </a:moveTo>
                          <a:lnTo>
                            <a:pt x="4" y="13"/>
                          </a:lnTo>
                          <a:cubicBezTo>
                            <a:pt x="3" y="9"/>
                            <a:pt x="2" y="4"/>
                            <a:pt x="0" y="0"/>
                          </a:cubicBezTo>
                          <a:cubicBezTo>
                            <a:pt x="1" y="4"/>
                            <a:pt x="3" y="9"/>
                            <a:pt x="4" y="13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8" name="Freeform 398">
                      <a:extLst>
                        <a:ext uri="{FF2B5EF4-FFF2-40B4-BE49-F238E27FC236}">
                          <a16:creationId xmlns:a16="http://schemas.microsoft.com/office/drawing/2014/main" id="{D6AD2F42-37A5-47DD-A895-D171C70311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5" y="1928"/>
                      <a:ext cx="1" cy="4"/>
                    </a:xfrm>
                    <a:custGeom>
                      <a:avLst/>
                      <a:gdLst>
                        <a:gd name="T0" fmla="*/ 5 w 5"/>
                        <a:gd name="T1" fmla="*/ 13 h 13"/>
                        <a:gd name="T2" fmla="*/ 5 w 5"/>
                        <a:gd name="T3" fmla="*/ 13 h 13"/>
                        <a:gd name="T4" fmla="*/ 0 w 5"/>
                        <a:gd name="T5" fmla="*/ 0 h 13"/>
                        <a:gd name="T6" fmla="*/ 5 w 5"/>
                        <a:gd name="T7" fmla="*/ 13 h 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" h="13">
                          <a:moveTo>
                            <a:pt x="5" y="13"/>
                          </a:moveTo>
                          <a:lnTo>
                            <a:pt x="5" y="13"/>
                          </a:lnTo>
                          <a:cubicBezTo>
                            <a:pt x="3" y="8"/>
                            <a:pt x="2" y="5"/>
                            <a:pt x="0" y="0"/>
                          </a:cubicBezTo>
                          <a:cubicBezTo>
                            <a:pt x="2" y="4"/>
                            <a:pt x="3" y="8"/>
                            <a:pt x="5" y="13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69" name="Freeform 399">
                      <a:extLst>
                        <a:ext uri="{FF2B5EF4-FFF2-40B4-BE49-F238E27FC236}">
                          <a16:creationId xmlns:a16="http://schemas.microsoft.com/office/drawing/2014/main" id="{7E5EB724-D116-4F6D-9523-FC61AF77700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8" y="2083"/>
                      <a:ext cx="6" cy="18"/>
                    </a:xfrm>
                    <a:custGeom>
                      <a:avLst/>
                      <a:gdLst>
                        <a:gd name="T0" fmla="*/ 16 w 16"/>
                        <a:gd name="T1" fmla="*/ 0 h 49"/>
                        <a:gd name="T2" fmla="*/ 16 w 16"/>
                        <a:gd name="T3" fmla="*/ 0 h 49"/>
                        <a:gd name="T4" fmla="*/ 10 w 16"/>
                        <a:gd name="T5" fmla="*/ 49 h 49"/>
                        <a:gd name="T6" fmla="*/ 0 w 16"/>
                        <a:gd name="T7" fmla="*/ 49 h 49"/>
                        <a:gd name="T8" fmla="*/ 7 w 16"/>
                        <a:gd name="T9" fmla="*/ 0 h 49"/>
                        <a:gd name="T10" fmla="*/ 16 w 16"/>
                        <a:gd name="T1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6" h="49">
                          <a:moveTo>
                            <a:pt x="16" y="0"/>
                          </a:moveTo>
                          <a:lnTo>
                            <a:pt x="16" y="0"/>
                          </a:lnTo>
                          <a:lnTo>
                            <a:pt x="10" y="49"/>
                          </a:lnTo>
                          <a:lnTo>
                            <a:pt x="0" y="49"/>
                          </a:lnTo>
                          <a:lnTo>
                            <a:pt x="7" y="0"/>
                          </a:lnTo>
                          <a:cubicBezTo>
                            <a:pt x="10" y="0"/>
                            <a:pt x="13" y="0"/>
                            <a:pt x="16" y="0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0" name="Freeform 400">
                      <a:extLst>
                        <a:ext uri="{FF2B5EF4-FFF2-40B4-BE49-F238E27FC236}">
                          <a16:creationId xmlns:a16="http://schemas.microsoft.com/office/drawing/2014/main" id="{F54D2015-CDFF-4C53-A636-FF5B532316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1" y="1919"/>
                      <a:ext cx="2" cy="4"/>
                    </a:xfrm>
                    <a:custGeom>
                      <a:avLst/>
                      <a:gdLst>
                        <a:gd name="T0" fmla="*/ 4 w 4"/>
                        <a:gd name="T1" fmla="*/ 9 h 9"/>
                        <a:gd name="T2" fmla="*/ 4 w 4"/>
                        <a:gd name="T3" fmla="*/ 9 h 9"/>
                        <a:gd name="T4" fmla="*/ 0 w 4"/>
                        <a:gd name="T5" fmla="*/ 0 h 9"/>
                        <a:gd name="T6" fmla="*/ 4 w 4"/>
                        <a:gd name="T7" fmla="*/ 9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" h="9">
                          <a:moveTo>
                            <a:pt x="4" y="9"/>
                          </a:moveTo>
                          <a:lnTo>
                            <a:pt x="4" y="9"/>
                          </a:lnTo>
                          <a:cubicBezTo>
                            <a:pt x="3" y="6"/>
                            <a:pt x="2" y="3"/>
                            <a:pt x="0" y="0"/>
                          </a:cubicBezTo>
                          <a:cubicBezTo>
                            <a:pt x="2" y="3"/>
                            <a:pt x="3" y="6"/>
                            <a:pt x="4" y="9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1" name="Freeform 401">
                      <a:extLst>
                        <a:ext uri="{FF2B5EF4-FFF2-40B4-BE49-F238E27FC236}">
                          <a16:creationId xmlns:a16="http://schemas.microsoft.com/office/drawing/2014/main" id="{6F3C747D-5523-4D58-ACD0-AA9F43114AE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80" y="2478"/>
                      <a:ext cx="54" cy="296"/>
                    </a:xfrm>
                    <a:custGeom>
                      <a:avLst/>
                      <a:gdLst>
                        <a:gd name="T0" fmla="*/ 143 w 150"/>
                        <a:gd name="T1" fmla="*/ 177 h 819"/>
                        <a:gd name="T2" fmla="*/ 143 w 150"/>
                        <a:gd name="T3" fmla="*/ 177 h 819"/>
                        <a:gd name="T4" fmla="*/ 145 w 150"/>
                        <a:gd name="T5" fmla="*/ 216 h 819"/>
                        <a:gd name="T6" fmla="*/ 106 w 150"/>
                        <a:gd name="T7" fmla="*/ 723 h 819"/>
                        <a:gd name="T8" fmla="*/ 63 w 150"/>
                        <a:gd name="T9" fmla="*/ 732 h 819"/>
                        <a:gd name="T10" fmla="*/ 78 w 150"/>
                        <a:gd name="T11" fmla="*/ 812 h 819"/>
                        <a:gd name="T12" fmla="*/ 21 w 150"/>
                        <a:gd name="T13" fmla="*/ 819 h 819"/>
                        <a:gd name="T14" fmla="*/ 6 w 150"/>
                        <a:gd name="T15" fmla="*/ 638 h 819"/>
                        <a:gd name="T16" fmla="*/ 58 w 150"/>
                        <a:gd name="T17" fmla="*/ 179 h 819"/>
                        <a:gd name="T18" fmla="*/ 0 w 150"/>
                        <a:gd name="T19" fmla="*/ 61 h 819"/>
                        <a:gd name="T20" fmla="*/ 3 w 150"/>
                        <a:gd name="T21" fmla="*/ 0 h 819"/>
                        <a:gd name="T22" fmla="*/ 126 w 150"/>
                        <a:gd name="T23" fmla="*/ 77 h 819"/>
                        <a:gd name="T24" fmla="*/ 146 w 150"/>
                        <a:gd name="T25" fmla="*/ 140 h 819"/>
                        <a:gd name="T26" fmla="*/ 143 w 150"/>
                        <a:gd name="T27" fmla="*/ 177 h 8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150" h="819">
                          <a:moveTo>
                            <a:pt x="143" y="177"/>
                          </a:moveTo>
                          <a:lnTo>
                            <a:pt x="143" y="177"/>
                          </a:lnTo>
                          <a:cubicBezTo>
                            <a:pt x="146" y="190"/>
                            <a:pt x="147" y="203"/>
                            <a:pt x="145" y="216"/>
                          </a:cubicBezTo>
                          <a:lnTo>
                            <a:pt x="106" y="723"/>
                          </a:lnTo>
                          <a:lnTo>
                            <a:pt x="63" y="732"/>
                          </a:lnTo>
                          <a:cubicBezTo>
                            <a:pt x="68" y="758"/>
                            <a:pt x="73" y="785"/>
                            <a:pt x="78" y="812"/>
                          </a:cubicBezTo>
                          <a:cubicBezTo>
                            <a:pt x="57" y="815"/>
                            <a:pt x="38" y="817"/>
                            <a:pt x="21" y="819"/>
                          </a:cubicBezTo>
                          <a:cubicBezTo>
                            <a:pt x="18" y="762"/>
                            <a:pt x="12" y="701"/>
                            <a:pt x="6" y="638"/>
                          </a:cubicBezTo>
                          <a:lnTo>
                            <a:pt x="58" y="179"/>
                          </a:lnTo>
                          <a:cubicBezTo>
                            <a:pt x="64" y="141"/>
                            <a:pt x="42" y="100"/>
                            <a:pt x="0" y="61"/>
                          </a:cubicBezTo>
                          <a:cubicBezTo>
                            <a:pt x="2" y="35"/>
                            <a:pt x="3" y="15"/>
                            <a:pt x="3" y="0"/>
                          </a:cubicBezTo>
                          <a:cubicBezTo>
                            <a:pt x="50" y="17"/>
                            <a:pt x="90" y="42"/>
                            <a:pt x="126" y="77"/>
                          </a:cubicBezTo>
                          <a:cubicBezTo>
                            <a:pt x="142" y="98"/>
                            <a:pt x="150" y="119"/>
                            <a:pt x="146" y="140"/>
                          </a:cubicBezTo>
                          <a:lnTo>
                            <a:pt x="143" y="177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2" name="Freeform 402">
                      <a:extLst>
                        <a:ext uri="{FF2B5EF4-FFF2-40B4-BE49-F238E27FC236}">
                          <a16:creationId xmlns:a16="http://schemas.microsoft.com/office/drawing/2014/main" id="{947DB0EE-ED17-4523-96EF-C49B617500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30" y="1916"/>
                      <a:ext cx="1" cy="3"/>
                    </a:xfrm>
                    <a:custGeom>
                      <a:avLst/>
                      <a:gdLst>
                        <a:gd name="T0" fmla="*/ 0 w 3"/>
                        <a:gd name="T1" fmla="*/ 0 h 9"/>
                        <a:gd name="T2" fmla="*/ 0 w 3"/>
                        <a:gd name="T3" fmla="*/ 0 h 9"/>
                        <a:gd name="T4" fmla="*/ 3 w 3"/>
                        <a:gd name="T5" fmla="*/ 9 h 9"/>
                        <a:gd name="T6" fmla="*/ 0 w 3"/>
                        <a:gd name="T7" fmla="*/ 0 h 9"/>
                        <a:gd name="T8" fmla="*/ 0 w 3"/>
                        <a:gd name="T9" fmla="*/ 0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9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1" y="3"/>
                            <a:pt x="2" y="6"/>
                            <a:pt x="3" y="9"/>
                          </a:cubicBezTo>
                          <a:cubicBezTo>
                            <a:pt x="2" y="6"/>
                            <a:pt x="1" y="3"/>
                            <a:pt x="0" y="0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3" name="Freeform 403">
                      <a:extLst>
                        <a:ext uri="{FF2B5EF4-FFF2-40B4-BE49-F238E27FC236}">
                          <a16:creationId xmlns:a16="http://schemas.microsoft.com/office/drawing/2014/main" id="{081C1F14-A2A1-4397-8DD3-5D494C3EB70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10" y="2083"/>
                      <a:ext cx="21" cy="18"/>
                    </a:xfrm>
                    <a:custGeom>
                      <a:avLst/>
                      <a:gdLst>
                        <a:gd name="T0" fmla="*/ 58 w 58"/>
                        <a:gd name="T1" fmla="*/ 0 h 49"/>
                        <a:gd name="T2" fmla="*/ 58 w 58"/>
                        <a:gd name="T3" fmla="*/ 0 h 49"/>
                        <a:gd name="T4" fmla="*/ 51 w 58"/>
                        <a:gd name="T5" fmla="*/ 49 h 49"/>
                        <a:gd name="T6" fmla="*/ 2 w 58"/>
                        <a:gd name="T7" fmla="*/ 49 h 49"/>
                        <a:gd name="T8" fmla="*/ 0 w 58"/>
                        <a:gd name="T9" fmla="*/ 13 h 49"/>
                        <a:gd name="T10" fmla="*/ 58 w 58"/>
                        <a:gd name="T11" fmla="*/ 0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8" h="49">
                          <a:moveTo>
                            <a:pt x="58" y="0"/>
                          </a:moveTo>
                          <a:lnTo>
                            <a:pt x="58" y="0"/>
                          </a:lnTo>
                          <a:lnTo>
                            <a:pt x="51" y="49"/>
                          </a:lnTo>
                          <a:lnTo>
                            <a:pt x="2" y="49"/>
                          </a:lnTo>
                          <a:cubicBezTo>
                            <a:pt x="1" y="37"/>
                            <a:pt x="1" y="25"/>
                            <a:pt x="0" y="13"/>
                          </a:cubicBezTo>
                          <a:cubicBezTo>
                            <a:pt x="19" y="6"/>
                            <a:pt x="39" y="1"/>
                            <a:pt x="58" y="0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4" name="Freeform 404">
                      <a:extLst>
                        <a:ext uri="{FF2B5EF4-FFF2-40B4-BE49-F238E27FC236}">
                          <a16:creationId xmlns:a16="http://schemas.microsoft.com/office/drawing/2014/main" id="{0DA06F9D-DE53-4598-94AB-AECA61927BD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24" y="1903"/>
                      <a:ext cx="6" cy="12"/>
                    </a:xfrm>
                    <a:custGeom>
                      <a:avLst/>
                      <a:gdLst>
                        <a:gd name="T0" fmla="*/ 16 w 16"/>
                        <a:gd name="T1" fmla="*/ 33 h 33"/>
                        <a:gd name="T2" fmla="*/ 16 w 16"/>
                        <a:gd name="T3" fmla="*/ 33 h 33"/>
                        <a:gd name="T4" fmla="*/ 0 w 16"/>
                        <a:gd name="T5" fmla="*/ 0 h 33"/>
                        <a:gd name="T6" fmla="*/ 16 w 16"/>
                        <a:gd name="T7" fmla="*/ 33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" h="33">
                          <a:moveTo>
                            <a:pt x="16" y="33"/>
                          </a:moveTo>
                          <a:lnTo>
                            <a:pt x="16" y="33"/>
                          </a:lnTo>
                          <a:cubicBezTo>
                            <a:pt x="12" y="22"/>
                            <a:pt x="6" y="11"/>
                            <a:pt x="0" y="0"/>
                          </a:cubicBezTo>
                          <a:cubicBezTo>
                            <a:pt x="6" y="11"/>
                            <a:pt x="12" y="22"/>
                            <a:pt x="16" y="33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5" name="Freeform 405">
                      <a:extLst>
                        <a:ext uri="{FF2B5EF4-FFF2-40B4-BE49-F238E27FC236}">
                          <a16:creationId xmlns:a16="http://schemas.microsoft.com/office/drawing/2014/main" id="{769643C3-0123-40B7-9826-6E8B84C58BC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2" y="2739"/>
                      <a:ext cx="16" cy="32"/>
                    </a:xfrm>
                    <a:custGeom>
                      <a:avLst/>
                      <a:gdLst>
                        <a:gd name="T0" fmla="*/ 43 w 43"/>
                        <a:gd name="T1" fmla="*/ 0 h 89"/>
                        <a:gd name="T2" fmla="*/ 43 w 43"/>
                        <a:gd name="T3" fmla="*/ 0 h 89"/>
                        <a:gd name="T4" fmla="*/ 36 w 43"/>
                        <a:gd name="T5" fmla="*/ 87 h 89"/>
                        <a:gd name="T6" fmla="*/ 15 w 43"/>
                        <a:gd name="T7" fmla="*/ 89 h 89"/>
                        <a:gd name="T8" fmla="*/ 0 w 43"/>
                        <a:gd name="T9" fmla="*/ 9 h 89"/>
                        <a:gd name="T10" fmla="*/ 43 w 43"/>
                        <a:gd name="T11" fmla="*/ 0 h 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43" h="89">
                          <a:moveTo>
                            <a:pt x="43" y="0"/>
                          </a:moveTo>
                          <a:lnTo>
                            <a:pt x="43" y="0"/>
                          </a:lnTo>
                          <a:lnTo>
                            <a:pt x="36" y="87"/>
                          </a:lnTo>
                          <a:cubicBezTo>
                            <a:pt x="29" y="88"/>
                            <a:pt x="22" y="89"/>
                            <a:pt x="15" y="89"/>
                          </a:cubicBezTo>
                          <a:cubicBezTo>
                            <a:pt x="10" y="62"/>
                            <a:pt x="5" y="35"/>
                            <a:pt x="0" y="9"/>
                          </a:cubicBezTo>
                          <a:lnTo>
                            <a:pt x="43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6" name="Freeform 406">
                      <a:extLst>
                        <a:ext uri="{FF2B5EF4-FFF2-40B4-BE49-F238E27FC236}">
                          <a16:creationId xmlns:a16="http://schemas.microsoft.com/office/drawing/2014/main" id="{34C15E99-E3A0-47B6-B479-5844842DA0D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99" y="4026"/>
                      <a:ext cx="18" cy="5"/>
                    </a:xfrm>
                    <a:custGeom>
                      <a:avLst/>
                      <a:gdLst>
                        <a:gd name="T0" fmla="*/ 1 w 48"/>
                        <a:gd name="T1" fmla="*/ 0 h 13"/>
                        <a:gd name="T2" fmla="*/ 1 w 48"/>
                        <a:gd name="T3" fmla="*/ 0 h 13"/>
                        <a:gd name="T4" fmla="*/ 48 w 48"/>
                        <a:gd name="T5" fmla="*/ 12 h 13"/>
                        <a:gd name="T6" fmla="*/ 46 w 48"/>
                        <a:gd name="T7" fmla="*/ 13 h 13"/>
                        <a:gd name="T8" fmla="*/ 0 w 48"/>
                        <a:gd name="T9" fmla="*/ 1 h 13"/>
                        <a:gd name="T10" fmla="*/ 1 w 48"/>
                        <a:gd name="T11" fmla="*/ 0 h 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48" h="13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48" y="12"/>
                          </a:lnTo>
                          <a:cubicBezTo>
                            <a:pt x="47" y="12"/>
                            <a:pt x="47" y="13"/>
                            <a:pt x="46" y="13"/>
                          </a:cubicBezTo>
                          <a:cubicBezTo>
                            <a:pt x="31" y="9"/>
                            <a:pt x="16" y="5"/>
                            <a:pt x="0" y="1"/>
                          </a:cubicBez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7" name="Freeform 407">
                      <a:extLst>
                        <a:ext uri="{FF2B5EF4-FFF2-40B4-BE49-F238E27FC236}">
                          <a16:creationId xmlns:a16="http://schemas.microsoft.com/office/drawing/2014/main" id="{962E69CE-41B7-44F9-8468-FB0D105D990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5" y="4031"/>
                      <a:ext cx="24" cy="10"/>
                    </a:xfrm>
                    <a:custGeom>
                      <a:avLst/>
                      <a:gdLst>
                        <a:gd name="T0" fmla="*/ 30 w 67"/>
                        <a:gd name="T1" fmla="*/ 0 h 28"/>
                        <a:gd name="T2" fmla="*/ 30 w 67"/>
                        <a:gd name="T3" fmla="*/ 0 h 28"/>
                        <a:gd name="T4" fmla="*/ 67 w 67"/>
                        <a:gd name="T5" fmla="*/ 12 h 28"/>
                        <a:gd name="T6" fmla="*/ 3 w 67"/>
                        <a:gd name="T7" fmla="*/ 28 h 28"/>
                        <a:gd name="T8" fmla="*/ 0 w 67"/>
                        <a:gd name="T9" fmla="*/ 28 h 28"/>
                        <a:gd name="T10" fmla="*/ 30 w 67"/>
                        <a:gd name="T11" fmla="*/ 0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7" h="28">
                          <a:moveTo>
                            <a:pt x="30" y="0"/>
                          </a:moveTo>
                          <a:lnTo>
                            <a:pt x="30" y="0"/>
                          </a:lnTo>
                          <a:cubicBezTo>
                            <a:pt x="42" y="4"/>
                            <a:pt x="55" y="8"/>
                            <a:pt x="67" y="12"/>
                          </a:cubicBezTo>
                          <a:cubicBezTo>
                            <a:pt x="48" y="17"/>
                            <a:pt x="26" y="22"/>
                            <a:pt x="3" y="28"/>
                          </a:cubicBezTo>
                          <a:cubicBezTo>
                            <a:pt x="2" y="28"/>
                            <a:pt x="1" y="28"/>
                            <a:pt x="0" y="28"/>
                          </a:cubicBezTo>
                          <a:cubicBezTo>
                            <a:pt x="13" y="15"/>
                            <a:pt x="25" y="4"/>
                            <a:pt x="30" y="0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8" name="Freeform 408">
                      <a:extLst>
                        <a:ext uri="{FF2B5EF4-FFF2-40B4-BE49-F238E27FC236}">
                          <a16:creationId xmlns:a16="http://schemas.microsoft.com/office/drawing/2014/main" id="{3AEEC95F-36B2-44AD-8318-F7F8AB0A44B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8" y="2771"/>
                      <a:ext cx="7" cy="30"/>
                    </a:xfrm>
                    <a:custGeom>
                      <a:avLst/>
                      <a:gdLst>
                        <a:gd name="T0" fmla="*/ 21 w 21"/>
                        <a:gd name="T1" fmla="*/ 0 h 85"/>
                        <a:gd name="T2" fmla="*/ 21 w 21"/>
                        <a:gd name="T3" fmla="*/ 0 h 85"/>
                        <a:gd name="T4" fmla="*/ 15 w 21"/>
                        <a:gd name="T5" fmla="*/ 85 h 85"/>
                        <a:gd name="T6" fmla="*/ 0 w 21"/>
                        <a:gd name="T7" fmla="*/ 2 h 85"/>
                        <a:gd name="T8" fmla="*/ 21 w 21"/>
                        <a:gd name="T9" fmla="*/ 0 h 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1" h="85">
                          <a:moveTo>
                            <a:pt x="21" y="0"/>
                          </a:moveTo>
                          <a:lnTo>
                            <a:pt x="21" y="0"/>
                          </a:lnTo>
                          <a:lnTo>
                            <a:pt x="15" y="85"/>
                          </a:lnTo>
                          <a:cubicBezTo>
                            <a:pt x="10" y="57"/>
                            <a:pt x="5" y="29"/>
                            <a:pt x="0" y="2"/>
                          </a:cubicBezTo>
                          <a:cubicBezTo>
                            <a:pt x="7" y="2"/>
                            <a:pt x="14" y="1"/>
                            <a:pt x="21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79" name="Freeform 409">
                      <a:extLst>
                        <a:ext uri="{FF2B5EF4-FFF2-40B4-BE49-F238E27FC236}">
                          <a16:creationId xmlns:a16="http://schemas.microsoft.com/office/drawing/2014/main" id="{F2235616-60D5-4C3A-928B-1DF1F6158DE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87" y="4027"/>
                      <a:ext cx="29" cy="14"/>
                    </a:xfrm>
                    <a:custGeom>
                      <a:avLst/>
                      <a:gdLst>
                        <a:gd name="T0" fmla="*/ 79 w 79"/>
                        <a:gd name="T1" fmla="*/ 12 h 40"/>
                        <a:gd name="T2" fmla="*/ 79 w 79"/>
                        <a:gd name="T3" fmla="*/ 12 h 40"/>
                        <a:gd name="T4" fmla="*/ 49 w 79"/>
                        <a:gd name="T5" fmla="*/ 40 h 40"/>
                        <a:gd name="T6" fmla="*/ 0 w 79"/>
                        <a:gd name="T7" fmla="*/ 34 h 40"/>
                        <a:gd name="T8" fmla="*/ 33 w 79"/>
                        <a:gd name="T9" fmla="*/ 0 h 40"/>
                        <a:gd name="T10" fmla="*/ 79 w 79"/>
                        <a:gd name="T11" fmla="*/ 12 h 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79" h="40">
                          <a:moveTo>
                            <a:pt x="79" y="12"/>
                          </a:moveTo>
                          <a:lnTo>
                            <a:pt x="79" y="12"/>
                          </a:lnTo>
                          <a:cubicBezTo>
                            <a:pt x="74" y="16"/>
                            <a:pt x="62" y="27"/>
                            <a:pt x="49" y="40"/>
                          </a:cubicBezTo>
                          <a:cubicBezTo>
                            <a:pt x="33" y="38"/>
                            <a:pt x="17" y="36"/>
                            <a:pt x="0" y="34"/>
                          </a:cubicBezTo>
                          <a:lnTo>
                            <a:pt x="33" y="0"/>
                          </a:lnTo>
                          <a:cubicBezTo>
                            <a:pt x="49" y="4"/>
                            <a:pt x="64" y="8"/>
                            <a:pt x="79" y="12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0" name="Freeform 410">
                      <a:extLst>
                        <a:ext uri="{FF2B5EF4-FFF2-40B4-BE49-F238E27FC236}">
                          <a16:creationId xmlns:a16="http://schemas.microsoft.com/office/drawing/2014/main" id="{7588CC2C-7F14-46E6-8BCB-F911A8D55B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3" y="4061"/>
                      <a:ext cx="109" cy="34"/>
                    </a:xfrm>
                    <a:custGeom>
                      <a:avLst/>
                      <a:gdLst>
                        <a:gd name="T0" fmla="*/ 303 w 303"/>
                        <a:gd name="T1" fmla="*/ 0 h 96"/>
                        <a:gd name="T2" fmla="*/ 303 w 303"/>
                        <a:gd name="T3" fmla="*/ 0 h 96"/>
                        <a:gd name="T4" fmla="*/ 116 w 303"/>
                        <a:gd name="T5" fmla="*/ 96 h 96"/>
                        <a:gd name="T6" fmla="*/ 0 w 303"/>
                        <a:gd name="T7" fmla="*/ 60 h 96"/>
                        <a:gd name="T8" fmla="*/ 303 w 303"/>
                        <a:gd name="T9" fmla="*/ 0 h 9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03" h="96">
                          <a:moveTo>
                            <a:pt x="303" y="0"/>
                          </a:moveTo>
                          <a:lnTo>
                            <a:pt x="303" y="0"/>
                          </a:lnTo>
                          <a:cubicBezTo>
                            <a:pt x="235" y="24"/>
                            <a:pt x="166" y="55"/>
                            <a:pt x="116" y="96"/>
                          </a:cubicBezTo>
                          <a:lnTo>
                            <a:pt x="0" y="60"/>
                          </a:lnTo>
                          <a:cubicBezTo>
                            <a:pt x="120" y="38"/>
                            <a:pt x="231" y="16"/>
                            <a:pt x="303" y="0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1" name="Freeform 411">
                      <a:extLst>
                        <a:ext uri="{FF2B5EF4-FFF2-40B4-BE49-F238E27FC236}">
                          <a16:creationId xmlns:a16="http://schemas.microsoft.com/office/drawing/2014/main" id="{BC645691-740F-4C72-A972-A9C6950E7C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6" y="2224"/>
                      <a:ext cx="66" cy="85"/>
                    </a:xfrm>
                    <a:custGeom>
                      <a:avLst/>
                      <a:gdLst>
                        <a:gd name="T0" fmla="*/ 106 w 183"/>
                        <a:gd name="T1" fmla="*/ 30 h 237"/>
                        <a:gd name="T2" fmla="*/ 106 w 183"/>
                        <a:gd name="T3" fmla="*/ 30 h 237"/>
                        <a:gd name="T4" fmla="*/ 183 w 183"/>
                        <a:gd name="T5" fmla="*/ 0 h 237"/>
                        <a:gd name="T6" fmla="*/ 0 w 183"/>
                        <a:gd name="T7" fmla="*/ 237 h 237"/>
                        <a:gd name="T8" fmla="*/ 106 w 183"/>
                        <a:gd name="T9" fmla="*/ 30 h 2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83" h="237">
                          <a:moveTo>
                            <a:pt x="106" y="30"/>
                          </a:moveTo>
                          <a:lnTo>
                            <a:pt x="106" y="30"/>
                          </a:lnTo>
                          <a:cubicBezTo>
                            <a:pt x="132" y="26"/>
                            <a:pt x="159" y="15"/>
                            <a:pt x="183" y="0"/>
                          </a:cubicBezTo>
                          <a:cubicBezTo>
                            <a:pt x="137" y="92"/>
                            <a:pt x="73" y="171"/>
                            <a:pt x="0" y="237"/>
                          </a:cubicBezTo>
                          <a:cubicBezTo>
                            <a:pt x="42" y="176"/>
                            <a:pt x="78" y="107"/>
                            <a:pt x="106" y="30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2" name="Freeform 412">
                      <a:extLst>
                        <a:ext uri="{FF2B5EF4-FFF2-40B4-BE49-F238E27FC236}">
                          <a16:creationId xmlns:a16="http://schemas.microsoft.com/office/drawing/2014/main" id="{8FC2BBFC-13D8-4F60-B411-B387083859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204" y="4041"/>
                      <a:ext cx="2" cy="1"/>
                    </a:xfrm>
                    <a:custGeom>
                      <a:avLst/>
                      <a:gdLst>
                        <a:gd name="T0" fmla="*/ 5 w 5"/>
                        <a:gd name="T1" fmla="*/ 0 h 1"/>
                        <a:gd name="T2" fmla="*/ 5 w 5"/>
                        <a:gd name="T3" fmla="*/ 0 h 1"/>
                        <a:gd name="T4" fmla="*/ 0 w 5"/>
                        <a:gd name="T5" fmla="*/ 1 h 1"/>
                        <a:gd name="T6" fmla="*/ 2 w 5"/>
                        <a:gd name="T7" fmla="*/ 0 h 1"/>
                        <a:gd name="T8" fmla="*/ 5 w 5"/>
                        <a:gd name="T9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1">
                          <a:moveTo>
                            <a:pt x="5" y="0"/>
                          </a:moveTo>
                          <a:lnTo>
                            <a:pt x="5" y="0"/>
                          </a:lnTo>
                          <a:cubicBezTo>
                            <a:pt x="3" y="0"/>
                            <a:pt x="1" y="1"/>
                            <a:pt x="0" y="1"/>
                          </a:cubicBezTo>
                          <a:cubicBezTo>
                            <a:pt x="0" y="1"/>
                            <a:pt x="1" y="0"/>
                            <a:pt x="2" y="0"/>
                          </a:cubicBezTo>
                          <a:cubicBezTo>
                            <a:pt x="3" y="0"/>
                            <a:pt x="4" y="0"/>
                            <a:pt x="5" y="0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3" name="Freeform 413">
                      <a:extLst>
                        <a:ext uri="{FF2B5EF4-FFF2-40B4-BE49-F238E27FC236}">
                          <a16:creationId xmlns:a16="http://schemas.microsoft.com/office/drawing/2014/main" id="{091009CE-9572-41FF-9DDC-DD6CA4A02B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4042"/>
                      <a:ext cx="25" cy="10"/>
                    </a:xfrm>
                    <a:custGeom>
                      <a:avLst/>
                      <a:gdLst>
                        <a:gd name="T0" fmla="*/ 71 w 71"/>
                        <a:gd name="T1" fmla="*/ 0 h 29"/>
                        <a:gd name="T2" fmla="*/ 71 w 71"/>
                        <a:gd name="T3" fmla="*/ 0 h 29"/>
                        <a:gd name="T4" fmla="*/ 41 w 71"/>
                        <a:gd name="T5" fmla="*/ 29 h 29"/>
                        <a:gd name="T6" fmla="*/ 0 w 71"/>
                        <a:gd name="T7" fmla="*/ 18 h 29"/>
                        <a:gd name="T8" fmla="*/ 1 w 71"/>
                        <a:gd name="T9" fmla="*/ 17 h 29"/>
                        <a:gd name="T10" fmla="*/ 71 w 71"/>
                        <a:gd name="T11" fmla="*/ 0 h 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71" h="29">
                          <a:moveTo>
                            <a:pt x="71" y="0"/>
                          </a:moveTo>
                          <a:lnTo>
                            <a:pt x="71" y="0"/>
                          </a:lnTo>
                          <a:cubicBezTo>
                            <a:pt x="61" y="10"/>
                            <a:pt x="51" y="20"/>
                            <a:pt x="41" y="29"/>
                          </a:cubicBezTo>
                          <a:cubicBezTo>
                            <a:pt x="27" y="25"/>
                            <a:pt x="14" y="22"/>
                            <a:pt x="0" y="18"/>
                          </a:cubicBezTo>
                          <a:lnTo>
                            <a:pt x="1" y="17"/>
                          </a:lnTo>
                          <a:cubicBezTo>
                            <a:pt x="26" y="11"/>
                            <a:pt x="49" y="6"/>
                            <a:pt x="71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4" name="Freeform 414">
                      <a:extLst>
                        <a:ext uri="{FF2B5EF4-FFF2-40B4-BE49-F238E27FC236}">
                          <a16:creationId xmlns:a16="http://schemas.microsoft.com/office/drawing/2014/main" id="{C447AE7D-FA83-4607-B787-45DBF8ABDA5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7" y="4041"/>
                      <a:ext cx="178" cy="41"/>
                    </a:xfrm>
                    <a:custGeom>
                      <a:avLst/>
                      <a:gdLst>
                        <a:gd name="T0" fmla="*/ 401 w 491"/>
                        <a:gd name="T1" fmla="*/ 54 h 114"/>
                        <a:gd name="T2" fmla="*/ 401 w 491"/>
                        <a:gd name="T3" fmla="*/ 54 h 114"/>
                        <a:gd name="T4" fmla="*/ 98 w 491"/>
                        <a:gd name="T5" fmla="*/ 114 h 114"/>
                        <a:gd name="T6" fmla="*/ 0 w 491"/>
                        <a:gd name="T7" fmla="*/ 83 h 114"/>
                        <a:gd name="T8" fmla="*/ 281 w 491"/>
                        <a:gd name="T9" fmla="*/ 18 h 114"/>
                        <a:gd name="T10" fmla="*/ 280 w 491"/>
                        <a:gd name="T11" fmla="*/ 19 h 114"/>
                        <a:gd name="T12" fmla="*/ 321 w 491"/>
                        <a:gd name="T13" fmla="*/ 30 h 114"/>
                        <a:gd name="T14" fmla="*/ 351 w 491"/>
                        <a:gd name="T15" fmla="*/ 1 h 114"/>
                        <a:gd name="T16" fmla="*/ 356 w 491"/>
                        <a:gd name="T17" fmla="*/ 0 h 114"/>
                        <a:gd name="T18" fmla="*/ 491 w 491"/>
                        <a:gd name="T19" fmla="*/ 27 h 114"/>
                        <a:gd name="T20" fmla="*/ 491 w 491"/>
                        <a:gd name="T21" fmla="*/ 28 h 114"/>
                        <a:gd name="T22" fmla="*/ 401 w 491"/>
                        <a:gd name="T23" fmla="*/ 54 h 1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491" h="114">
                          <a:moveTo>
                            <a:pt x="401" y="54"/>
                          </a:moveTo>
                          <a:lnTo>
                            <a:pt x="401" y="54"/>
                          </a:lnTo>
                          <a:cubicBezTo>
                            <a:pt x="329" y="70"/>
                            <a:pt x="218" y="92"/>
                            <a:pt x="98" y="114"/>
                          </a:cubicBezTo>
                          <a:lnTo>
                            <a:pt x="0" y="83"/>
                          </a:lnTo>
                          <a:cubicBezTo>
                            <a:pt x="97" y="61"/>
                            <a:pt x="196" y="38"/>
                            <a:pt x="281" y="18"/>
                          </a:cubicBezTo>
                          <a:lnTo>
                            <a:pt x="280" y="19"/>
                          </a:lnTo>
                          <a:cubicBezTo>
                            <a:pt x="294" y="23"/>
                            <a:pt x="307" y="26"/>
                            <a:pt x="321" y="30"/>
                          </a:cubicBezTo>
                          <a:cubicBezTo>
                            <a:pt x="331" y="21"/>
                            <a:pt x="341" y="11"/>
                            <a:pt x="351" y="1"/>
                          </a:cubicBezTo>
                          <a:cubicBezTo>
                            <a:pt x="352" y="1"/>
                            <a:pt x="354" y="0"/>
                            <a:pt x="356" y="0"/>
                          </a:cubicBezTo>
                          <a:cubicBezTo>
                            <a:pt x="411" y="7"/>
                            <a:pt x="456" y="17"/>
                            <a:pt x="491" y="27"/>
                          </a:cubicBezTo>
                          <a:cubicBezTo>
                            <a:pt x="491" y="27"/>
                            <a:pt x="491" y="28"/>
                            <a:pt x="491" y="28"/>
                          </a:cubicBezTo>
                          <a:cubicBezTo>
                            <a:pt x="462" y="35"/>
                            <a:pt x="432" y="44"/>
                            <a:pt x="401" y="54"/>
                          </a:cubicBez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5" name="Freeform 415">
                      <a:extLst>
                        <a:ext uri="{FF2B5EF4-FFF2-40B4-BE49-F238E27FC236}">
                          <a16:creationId xmlns:a16="http://schemas.microsoft.com/office/drawing/2014/main" id="{ABDE7213-2E99-4473-ABC9-7763F01158E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92" y="3629"/>
                      <a:ext cx="0" cy="9"/>
                    </a:xfrm>
                    <a:custGeom>
                      <a:avLst/>
                      <a:gdLst>
                        <a:gd name="T0" fmla="*/ 24 h 24"/>
                        <a:gd name="T1" fmla="*/ 24 h 24"/>
                        <a:gd name="T2" fmla="*/ 0 h 24"/>
                        <a:gd name="T3" fmla="*/ 24 h 24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4">
                          <a:moveTo>
                            <a:pt x="0" y="24"/>
                          </a:moveTo>
                          <a:lnTo>
                            <a:pt x="0" y="24"/>
                          </a:lnTo>
                          <a:cubicBezTo>
                            <a:pt x="0" y="16"/>
                            <a:pt x="0" y="8"/>
                            <a:pt x="0" y="0"/>
                          </a:cubicBezTo>
                          <a:cubicBezTo>
                            <a:pt x="0" y="8"/>
                            <a:pt x="0" y="16"/>
                            <a:pt x="0" y="24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6" name="Freeform 416">
                      <a:extLst>
                        <a:ext uri="{FF2B5EF4-FFF2-40B4-BE49-F238E27FC236}">
                          <a16:creationId xmlns:a16="http://schemas.microsoft.com/office/drawing/2014/main" id="{554E238F-8043-4459-A0CB-C51D3D5324C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3" y="2500"/>
                      <a:ext cx="30" cy="208"/>
                    </a:xfrm>
                    <a:custGeom>
                      <a:avLst/>
                      <a:gdLst>
                        <a:gd name="T0" fmla="*/ 9 w 82"/>
                        <a:gd name="T1" fmla="*/ 343 h 577"/>
                        <a:gd name="T2" fmla="*/ 9 w 82"/>
                        <a:gd name="T3" fmla="*/ 343 h 577"/>
                        <a:gd name="T4" fmla="*/ 18 w 82"/>
                        <a:gd name="T5" fmla="*/ 0 h 577"/>
                        <a:gd name="T6" fmla="*/ 76 w 82"/>
                        <a:gd name="T7" fmla="*/ 118 h 577"/>
                        <a:gd name="T8" fmla="*/ 24 w 82"/>
                        <a:gd name="T9" fmla="*/ 577 h 577"/>
                        <a:gd name="T10" fmla="*/ 9 w 82"/>
                        <a:gd name="T11" fmla="*/ 343 h 5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82" h="577">
                          <a:moveTo>
                            <a:pt x="9" y="343"/>
                          </a:moveTo>
                          <a:lnTo>
                            <a:pt x="9" y="343"/>
                          </a:lnTo>
                          <a:cubicBezTo>
                            <a:pt x="0" y="226"/>
                            <a:pt x="12" y="86"/>
                            <a:pt x="18" y="0"/>
                          </a:cubicBezTo>
                          <a:cubicBezTo>
                            <a:pt x="60" y="39"/>
                            <a:pt x="82" y="80"/>
                            <a:pt x="76" y="118"/>
                          </a:cubicBezTo>
                          <a:lnTo>
                            <a:pt x="24" y="577"/>
                          </a:lnTo>
                          <a:cubicBezTo>
                            <a:pt x="17" y="501"/>
                            <a:pt x="11" y="422"/>
                            <a:pt x="9" y="343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7" name="Freeform 417">
                      <a:extLst>
                        <a:ext uri="{FF2B5EF4-FFF2-40B4-BE49-F238E27FC236}">
                          <a16:creationId xmlns:a16="http://schemas.microsoft.com/office/drawing/2014/main" id="{A56DBB07-940A-44C9-BDF3-D73A543C051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86" y="1854"/>
                      <a:ext cx="4" cy="3"/>
                    </a:xfrm>
                    <a:custGeom>
                      <a:avLst/>
                      <a:gdLst>
                        <a:gd name="T0" fmla="*/ 10 w 10"/>
                        <a:gd name="T1" fmla="*/ 10 h 10"/>
                        <a:gd name="T2" fmla="*/ 10 w 10"/>
                        <a:gd name="T3" fmla="*/ 10 h 10"/>
                        <a:gd name="T4" fmla="*/ 0 w 10"/>
                        <a:gd name="T5" fmla="*/ 0 h 10"/>
                        <a:gd name="T6" fmla="*/ 10 w 10"/>
                        <a:gd name="T7" fmla="*/ 1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0" h="10">
                          <a:moveTo>
                            <a:pt x="10" y="10"/>
                          </a:moveTo>
                          <a:lnTo>
                            <a:pt x="10" y="10"/>
                          </a:lnTo>
                          <a:cubicBezTo>
                            <a:pt x="7" y="7"/>
                            <a:pt x="3" y="4"/>
                            <a:pt x="0" y="0"/>
                          </a:cubicBezTo>
                          <a:cubicBezTo>
                            <a:pt x="4" y="4"/>
                            <a:pt x="7" y="7"/>
                            <a:pt x="10" y="1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8" name="Freeform 418">
                      <a:extLst>
                        <a:ext uri="{FF2B5EF4-FFF2-40B4-BE49-F238E27FC236}">
                          <a16:creationId xmlns:a16="http://schemas.microsoft.com/office/drawing/2014/main" id="{776EFF7D-7FC5-4654-816B-A493A30E605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2" y="2708"/>
                      <a:ext cx="101" cy="479"/>
                    </a:xfrm>
                    <a:custGeom>
                      <a:avLst/>
                      <a:gdLst>
                        <a:gd name="T0" fmla="*/ 194 w 281"/>
                        <a:gd name="T1" fmla="*/ 0 h 1324"/>
                        <a:gd name="T2" fmla="*/ 194 w 281"/>
                        <a:gd name="T3" fmla="*/ 0 h 1324"/>
                        <a:gd name="T4" fmla="*/ 209 w 281"/>
                        <a:gd name="T5" fmla="*/ 181 h 1324"/>
                        <a:gd name="T6" fmla="*/ 266 w 281"/>
                        <a:gd name="T7" fmla="*/ 174 h 1324"/>
                        <a:gd name="T8" fmla="*/ 281 w 281"/>
                        <a:gd name="T9" fmla="*/ 257 h 1324"/>
                        <a:gd name="T10" fmla="*/ 199 w 281"/>
                        <a:gd name="T11" fmla="*/ 1324 h 1324"/>
                        <a:gd name="T12" fmla="*/ 12 w 281"/>
                        <a:gd name="T13" fmla="*/ 1322 h 1324"/>
                        <a:gd name="T14" fmla="*/ 7 w 281"/>
                        <a:gd name="T15" fmla="*/ 1302 h 1324"/>
                        <a:gd name="T16" fmla="*/ 0 w 281"/>
                        <a:gd name="T17" fmla="*/ 1265 h 1324"/>
                        <a:gd name="T18" fmla="*/ 0 w 281"/>
                        <a:gd name="T19" fmla="*/ 1264 h 1324"/>
                        <a:gd name="T20" fmla="*/ 12 w 281"/>
                        <a:gd name="T21" fmla="*/ 1145 h 1324"/>
                        <a:gd name="T22" fmla="*/ 65 w 281"/>
                        <a:gd name="T23" fmla="*/ 1143 h 1324"/>
                        <a:gd name="T24" fmla="*/ 194 w 281"/>
                        <a:gd name="T25" fmla="*/ 0 h 13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281" h="1324">
                          <a:moveTo>
                            <a:pt x="194" y="0"/>
                          </a:moveTo>
                          <a:lnTo>
                            <a:pt x="194" y="0"/>
                          </a:lnTo>
                          <a:cubicBezTo>
                            <a:pt x="200" y="63"/>
                            <a:pt x="206" y="124"/>
                            <a:pt x="209" y="181"/>
                          </a:cubicBezTo>
                          <a:cubicBezTo>
                            <a:pt x="226" y="179"/>
                            <a:pt x="245" y="177"/>
                            <a:pt x="266" y="174"/>
                          </a:cubicBezTo>
                          <a:cubicBezTo>
                            <a:pt x="271" y="201"/>
                            <a:pt x="276" y="229"/>
                            <a:pt x="281" y="257"/>
                          </a:cubicBezTo>
                          <a:lnTo>
                            <a:pt x="199" y="1324"/>
                          </a:lnTo>
                          <a:lnTo>
                            <a:pt x="12" y="1322"/>
                          </a:lnTo>
                          <a:cubicBezTo>
                            <a:pt x="10" y="1316"/>
                            <a:pt x="9" y="1309"/>
                            <a:pt x="7" y="1302"/>
                          </a:cubicBezTo>
                          <a:cubicBezTo>
                            <a:pt x="5" y="1290"/>
                            <a:pt x="3" y="1277"/>
                            <a:pt x="0" y="1265"/>
                          </a:cubicBezTo>
                          <a:cubicBezTo>
                            <a:pt x="0" y="1265"/>
                            <a:pt x="0" y="1264"/>
                            <a:pt x="0" y="1264"/>
                          </a:cubicBezTo>
                          <a:cubicBezTo>
                            <a:pt x="3" y="1233"/>
                            <a:pt x="7" y="1193"/>
                            <a:pt x="12" y="1145"/>
                          </a:cubicBezTo>
                          <a:lnTo>
                            <a:pt x="65" y="1143"/>
                          </a:lnTo>
                          <a:lnTo>
                            <a:pt x="194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89" name="Freeform 419">
                      <a:extLst>
                        <a:ext uri="{FF2B5EF4-FFF2-40B4-BE49-F238E27FC236}">
                          <a16:creationId xmlns:a16="http://schemas.microsoft.com/office/drawing/2014/main" id="{89BA4EAE-F5F2-403A-A68C-9D2DC54AA3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9" y="4019"/>
                      <a:ext cx="18" cy="4"/>
                    </a:xfrm>
                    <a:custGeom>
                      <a:avLst/>
                      <a:gdLst>
                        <a:gd name="T0" fmla="*/ 3 w 50"/>
                        <a:gd name="T1" fmla="*/ 0 h 12"/>
                        <a:gd name="T2" fmla="*/ 3 w 50"/>
                        <a:gd name="T3" fmla="*/ 0 h 12"/>
                        <a:gd name="T4" fmla="*/ 50 w 50"/>
                        <a:gd name="T5" fmla="*/ 10 h 12"/>
                        <a:gd name="T6" fmla="*/ 47 w 50"/>
                        <a:gd name="T7" fmla="*/ 12 h 12"/>
                        <a:gd name="T8" fmla="*/ 0 w 50"/>
                        <a:gd name="T9" fmla="*/ 3 h 12"/>
                        <a:gd name="T10" fmla="*/ 3 w 50"/>
                        <a:gd name="T11" fmla="*/ 0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0" h="12">
                          <a:moveTo>
                            <a:pt x="3" y="0"/>
                          </a:moveTo>
                          <a:lnTo>
                            <a:pt x="3" y="0"/>
                          </a:lnTo>
                          <a:lnTo>
                            <a:pt x="50" y="10"/>
                          </a:lnTo>
                          <a:cubicBezTo>
                            <a:pt x="49" y="10"/>
                            <a:pt x="48" y="11"/>
                            <a:pt x="47" y="12"/>
                          </a:cubicBezTo>
                          <a:cubicBezTo>
                            <a:pt x="31" y="9"/>
                            <a:pt x="16" y="6"/>
                            <a:pt x="0" y="3"/>
                          </a:cubicBezTo>
                          <a:lnTo>
                            <a:pt x="3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0" name="Freeform 420">
                      <a:extLst>
                        <a:ext uri="{FF2B5EF4-FFF2-40B4-BE49-F238E27FC236}">
                          <a16:creationId xmlns:a16="http://schemas.microsoft.com/office/drawing/2014/main" id="{1DACB225-405C-4EF7-AD78-5828E1F5FF8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8" y="4192"/>
                      <a:ext cx="43" cy="16"/>
                    </a:xfrm>
                    <a:custGeom>
                      <a:avLst/>
                      <a:gdLst>
                        <a:gd name="T0" fmla="*/ 0 w 117"/>
                        <a:gd name="T1" fmla="*/ 10 h 45"/>
                        <a:gd name="T2" fmla="*/ 0 w 117"/>
                        <a:gd name="T3" fmla="*/ 10 h 45"/>
                        <a:gd name="T4" fmla="*/ 59 w 117"/>
                        <a:gd name="T5" fmla="*/ 5 h 45"/>
                        <a:gd name="T6" fmla="*/ 117 w 117"/>
                        <a:gd name="T7" fmla="*/ 45 h 45"/>
                        <a:gd name="T8" fmla="*/ 113 w 117"/>
                        <a:gd name="T9" fmla="*/ 45 h 45"/>
                        <a:gd name="T10" fmla="*/ 25 w 117"/>
                        <a:gd name="T11" fmla="*/ 40 h 45"/>
                        <a:gd name="T12" fmla="*/ 25 w 117"/>
                        <a:gd name="T13" fmla="*/ 37 h 45"/>
                        <a:gd name="T14" fmla="*/ 0 w 117"/>
                        <a:gd name="T15" fmla="*/ 10 h 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17" h="45">
                          <a:moveTo>
                            <a:pt x="0" y="10"/>
                          </a:moveTo>
                          <a:lnTo>
                            <a:pt x="0" y="10"/>
                          </a:lnTo>
                          <a:cubicBezTo>
                            <a:pt x="19" y="2"/>
                            <a:pt x="39" y="0"/>
                            <a:pt x="59" y="5"/>
                          </a:cubicBezTo>
                          <a:cubicBezTo>
                            <a:pt x="83" y="11"/>
                            <a:pt x="103" y="25"/>
                            <a:pt x="117" y="45"/>
                          </a:cubicBezTo>
                          <a:cubicBezTo>
                            <a:pt x="116" y="45"/>
                            <a:pt x="114" y="45"/>
                            <a:pt x="113" y="45"/>
                          </a:cubicBezTo>
                          <a:cubicBezTo>
                            <a:pt x="101" y="45"/>
                            <a:pt x="70" y="43"/>
                            <a:pt x="25" y="40"/>
                          </a:cubicBezTo>
                          <a:cubicBezTo>
                            <a:pt x="25" y="39"/>
                            <a:pt x="25" y="38"/>
                            <a:pt x="25" y="37"/>
                          </a:cubicBezTo>
                          <a:cubicBezTo>
                            <a:pt x="25" y="33"/>
                            <a:pt x="15" y="23"/>
                            <a:pt x="0" y="10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1" name="Freeform 421">
                      <a:extLst>
                        <a:ext uri="{FF2B5EF4-FFF2-40B4-BE49-F238E27FC236}">
                          <a16:creationId xmlns:a16="http://schemas.microsoft.com/office/drawing/2014/main" id="{8C5D8AFB-4449-46FA-B682-DBBDD42E98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1847"/>
                      <a:ext cx="2" cy="2"/>
                    </a:xfrm>
                    <a:custGeom>
                      <a:avLst/>
                      <a:gdLst>
                        <a:gd name="T0" fmla="*/ 7 w 7"/>
                        <a:gd name="T1" fmla="*/ 6 h 6"/>
                        <a:gd name="T2" fmla="*/ 7 w 7"/>
                        <a:gd name="T3" fmla="*/ 6 h 6"/>
                        <a:gd name="T4" fmla="*/ 0 w 7"/>
                        <a:gd name="T5" fmla="*/ 0 h 6"/>
                        <a:gd name="T6" fmla="*/ 7 w 7"/>
                        <a:gd name="T7" fmla="*/ 6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7" y="6"/>
                          </a:moveTo>
                          <a:lnTo>
                            <a:pt x="7" y="6"/>
                          </a:lnTo>
                          <a:cubicBezTo>
                            <a:pt x="5" y="4"/>
                            <a:pt x="3" y="2"/>
                            <a:pt x="0" y="0"/>
                          </a:cubicBezTo>
                          <a:cubicBezTo>
                            <a:pt x="3" y="2"/>
                            <a:pt x="5" y="4"/>
                            <a:pt x="7" y="6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2" name="Freeform 422">
                      <a:extLst>
                        <a:ext uri="{FF2B5EF4-FFF2-40B4-BE49-F238E27FC236}">
                          <a16:creationId xmlns:a16="http://schemas.microsoft.com/office/drawing/2014/main" id="{0F7033B1-EF5F-441B-B05C-101DEC3F3E7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6" y="2486"/>
                      <a:ext cx="66" cy="636"/>
                    </a:xfrm>
                    <a:custGeom>
                      <a:avLst/>
                      <a:gdLst>
                        <a:gd name="T0" fmla="*/ 182 w 182"/>
                        <a:gd name="T1" fmla="*/ 614 h 1759"/>
                        <a:gd name="T2" fmla="*/ 182 w 182"/>
                        <a:gd name="T3" fmla="*/ 614 h 1759"/>
                        <a:gd name="T4" fmla="*/ 53 w 182"/>
                        <a:gd name="T5" fmla="*/ 1757 h 1759"/>
                        <a:gd name="T6" fmla="*/ 0 w 182"/>
                        <a:gd name="T7" fmla="*/ 1759 h 1759"/>
                        <a:gd name="T8" fmla="*/ 77 w 182"/>
                        <a:gd name="T9" fmla="*/ 881 h 1759"/>
                        <a:gd name="T10" fmla="*/ 93 w 182"/>
                        <a:gd name="T11" fmla="*/ 571 h 1759"/>
                        <a:gd name="T12" fmla="*/ 49 w 182"/>
                        <a:gd name="T13" fmla="*/ 332 h 1759"/>
                        <a:gd name="T14" fmla="*/ 94 w 182"/>
                        <a:gd name="T15" fmla="*/ 350 h 1759"/>
                        <a:gd name="T16" fmla="*/ 131 w 182"/>
                        <a:gd name="T17" fmla="*/ 0 h 1759"/>
                        <a:gd name="T18" fmla="*/ 176 w 182"/>
                        <a:gd name="T19" fmla="*/ 37 h 1759"/>
                        <a:gd name="T20" fmla="*/ 167 w 182"/>
                        <a:gd name="T21" fmla="*/ 380 h 1759"/>
                        <a:gd name="T22" fmla="*/ 182 w 182"/>
                        <a:gd name="T23" fmla="*/ 614 h 175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82" h="1759">
                          <a:moveTo>
                            <a:pt x="182" y="614"/>
                          </a:moveTo>
                          <a:lnTo>
                            <a:pt x="182" y="614"/>
                          </a:lnTo>
                          <a:lnTo>
                            <a:pt x="53" y="1757"/>
                          </a:lnTo>
                          <a:lnTo>
                            <a:pt x="0" y="1759"/>
                          </a:lnTo>
                          <a:cubicBezTo>
                            <a:pt x="27" y="1477"/>
                            <a:pt x="70" y="951"/>
                            <a:pt x="77" y="881"/>
                          </a:cubicBezTo>
                          <a:cubicBezTo>
                            <a:pt x="87" y="777"/>
                            <a:pt x="103" y="675"/>
                            <a:pt x="93" y="571"/>
                          </a:cubicBezTo>
                          <a:cubicBezTo>
                            <a:pt x="84" y="488"/>
                            <a:pt x="71" y="408"/>
                            <a:pt x="49" y="332"/>
                          </a:cubicBezTo>
                          <a:lnTo>
                            <a:pt x="94" y="350"/>
                          </a:lnTo>
                          <a:lnTo>
                            <a:pt x="131" y="0"/>
                          </a:lnTo>
                          <a:cubicBezTo>
                            <a:pt x="148" y="12"/>
                            <a:pt x="163" y="24"/>
                            <a:pt x="176" y="37"/>
                          </a:cubicBezTo>
                          <a:cubicBezTo>
                            <a:pt x="170" y="123"/>
                            <a:pt x="158" y="263"/>
                            <a:pt x="167" y="380"/>
                          </a:cubicBezTo>
                          <a:cubicBezTo>
                            <a:pt x="169" y="459"/>
                            <a:pt x="175" y="538"/>
                            <a:pt x="182" y="614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3" name="Freeform 423">
                      <a:extLst>
                        <a:ext uri="{FF2B5EF4-FFF2-40B4-BE49-F238E27FC236}">
                          <a16:creationId xmlns:a16="http://schemas.microsoft.com/office/drawing/2014/main" id="{7E111FD6-CB12-4362-8605-AA4A239103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3" y="2467"/>
                      <a:ext cx="62" cy="39"/>
                    </a:xfrm>
                    <a:custGeom>
                      <a:avLst/>
                      <a:gdLst>
                        <a:gd name="T0" fmla="*/ 0 w 171"/>
                        <a:gd name="T1" fmla="*/ 53 h 106"/>
                        <a:gd name="T2" fmla="*/ 0 w 171"/>
                        <a:gd name="T3" fmla="*/ 53 h 106"/>
                        <a:gd name="T4" fmla="*/ 6 w 171"/>
                        <a:gd name="T5" fmla="*/ 0 h 106"/>
                        <a:gd name="T6" fmla="*/ 171 w 171"/>
                        <a:gd name="T7" fmla="*/ 106 h 106"/>
                        <a:gd name="T8" fmla="*/ 48 w 171"/>
                        <a:gd name="T9" fmla="*/ 29 h 106"/>
                        <a:gd name="T10" fmla="*/ 45 w 171"/>
                        <a:gd name="T11" fmla="*/ 90 h 106"/>
                        <a:gd name="T12" fmla="*/ 0 w 171"/>
                        <a:gd name="T13" fmla="*/ 53 h 1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71" h="106">
                          <a:moveTo>
                            <a:pt x="0" y="53"/>
                          </a:moveTo>
                          <a:lnTo>
                            <a:pt x="0" y="53"/>
                          </a:lnTo>
                          <a:lnTo>
                            <a:pt x="6" y="0"/>
                          </a:lnTo>
                          <a:cubicBezTo>
                            <a:pt x="84" y="33"/>
                            <a:pt x="141" y="69"/>
                            <a:pt x="171" y="106"/>
                          </a:cubicBezTo>
                          <a:cubicBezTo>
                            <a:pt x="135" y="71"/>
                            <a:pt x="95" y="46"/>
                            <a:pt x="48" y="29"/>
                          </a:cubicBezTo>
                          <a:cubicBezTo>
                            <a:pt x="48" y="44"/>
                            <a:pt x="47" y="64"/>
                            <a:pt x="45" y="90"/>
                          </a:cubicBezTo>
                          <a:cubicBezTo>
                            <a:pt x="32" y="77"/>
                            <a:pt x="17" y="65"/>
                            <a:pt x="0" y="53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4" name="Freeform 424">
                      <a:extLst>
                        <a:ext uri="{FF2B5EF4-FFF2-40B4-BE49-F238E27FC236}">
                          <a16:creationId xmlns:a16="http://schemas.microsoft.com/office/drawing/2014/main" id="{670BF828-DB8D-4261-891E-594379234C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9" y="4039"/>
                      <a:ext cx="26" cy="9"/>
                    </a:xfrm>
                    <a:custGeom>
                      <a:avLst/>
                      <a:gdLst>
                        <a:gd name="T0" fmla="*/ 0 w 72"/>
                        <a:gd name="T1" fmla="*/ 24 h 24"/>
                        <a:gd name="T2" fmla="*/ 0 w 72"/>
                        <a:gd name="T3" fmla="*/ 24 h 24"/>
                        <a:gd name="T4" fmla="*/ 23 w 72"/>
                        <a:gd name="T5" fmla="*/ 0 h 24"/>
                        <a:gd name="T6" fmla="*/ 72 w 72"/>
                        <a:gd name="T7" fmla="*/ 6 h 24"/>
                        <a:gd name="T8" fmla="*/ 70 w 72"/>
                        <a:gd name="T9" fmla="*/ 7 h 24"/>
                        <a:gd name="T10" fmla="*/ 0 w 72"/>
                        <a:gd name="T11" fmla="*/ 24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72" h="24">
                          <a:moveTo>
                            <a:pt x="0" y="24"/>
                          </a:moveTo>
                          <a:lnTo>
                            <a:pt x="0" y="24"/>
                          </a:lnTo>
                          <a:lnTo>
                            <a:pt x="23" y="0"/>
                          </a:lnTo>
                          <a:cubicBezTo>
                            <a:pt x="40" y="2"/>
                            <a:pt x="56" y="4"/>
                            <a:pt x="72" y="6"/>
                          </a:cubicBezTo>
                          <a:cubicBezTo>
                            <a:pt x="71" y="6"/>
                            <a:pt x="70" y="7"/>
                            <a:pt x="70" y="7"/>
                          </a:cubicBezTo>
                          <a:cubicBezTo>
                            <a:pt x="48" y="13"/>
                            <a:pt x="25" y="18"/>
                            <a:pt x="0" y="24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5" name="Freeform 425">
                      <a:extLst>
                        <a:ext uri="{FF2B5EF4-FFF2-40B4-BE49-F238E27FC236}">
                          <a16:creationId xmlns:a16="http://schemas.microsoft.com/office/drawing/2014/main" id="{52A64D45-D011-4A4E-8C6C-0269943C4ED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5" y="4206"/>
                      <a:ext cx="85" cy="80"/>
                    </a:xfrm>
                    <a:custGeom>
                      <a:avLst/>
                      <a:gdLst>
                        <a:gd name="T0" fmla="*/ 91 w 237"/>
                        <a:gd name="T1" fmla="*/ 206 h 220"/>
                        <a:gd name="T2" fmla="*/ 91 w 237"/>
                        <a:gd name="T3" fmla="*/ 206 h 220"/>
                        <a:gd name="T4" fmla="*/ 16 w 237"/>
                        <a:gd name="T5" fmla="*/ 61 h 220"/>
                        <a:gd name="T6" fmla="*/ 17 w 237"/>
                        <a:gd name="T7" fmla="*/ 59 h 220"/>
                        <a:gd name="T8" fmla="*/ 118 w 237"/>
                        <a:gd name="T9" fmla="*/ 0 h 220"/>
                        <a:gd name="T10" fmla="*/ 206 w 237"/>
                        <a:gd name="T11" fmla="*/ 5 h 220"/>
                        <a:gd name="T12" fmla="*/ 210 w 237"/>
                        <a:gd name="T13" fmla="*/ 5 h 220"/>
                        <a:gd name="T14" fmla="*/ 227 w 237"/>
                        <a:gd name="T15" fmla="*/ 110 h 220"/>
                        <a:gd name="T16" fmla="*/ 91 w 237"/>
                        <a:gd name="T17" fmla="*/ 206 h 2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37" h="220">
                          <a:moveTo>
                            <a:pt x="91" y="206"/>
                          </a:moveTo>
                          <a:lnTo>
                            <a:pt x="91" y="206"/>
                          </a:lnTo>
                          <a:cubicBezTo>
                            <a:pt x="33" y="193"/>
                            <a:pt x="0" y="128"/>
                            <a:pt x="16" y="61"/>
                          </a:cubicBezTo>
                          <a:cubicBezTo>
                            <a:pt x="17" y="61"/>
                            <a:pt x="17" y="60"/>
                            <a:pt x="17" y="59"/>
                          </a:cubicBezTo>
                          <a:cubicBezTo>
                            <a:pt x="47" y="61"/>
                            <a:pt x="112" y="16"/>
                            <a:pt x="118" y="0"/>
                          </a:cubicBezTo>
                          <a:cubicBezTo>
                            <a:pt x="163" y="3"/>
                            <a:pt x="194" y="5"/>
                            <a:pt x="206" y="5"/>
                          </a:cubicBezTo>
                          <a:cubicBezTo>
                            <a:pt x="207" y="5"/>
                            <a:pt x="209" y="5"/>
                            <a:pt x="210" y="5"/>
                          </a:cubicBezTo>
                          <a:cubicBezTo>
                            <a:pt x="230" y="33"/>
                            <a:pt x="237" y="71"/>
                            <a:pt x="227" y="110"/>
                          </a:cubicBezTo>
                          <a:cubicBezTo>
                            <a:pt x="211" y="176"/>
                            <a:pt x="150" y="220"/>
                            <a:pt x="91" y="206"/>
                          </a:cubicBezTo>
                          <a:close/>
                        </a:path>
                      </a:pathLst>
                    </a:custGeom>
                    <a:solidFill>
                      <a:srgbClr val="C59E6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6" name="Freeform 426">
                      <a:extLst>
                        <a:ext uri="{FF2B5EF4-FFF2-40B4-BE49-F238E27FC236}">
                          <a16:creationId xmlns:a16="http://schemas.microsoft.com/office/drawing/2014/main" id="{AD5015A4-847F-4272-8CE2-00DB5FF4F0A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5" y="4195"/>
                      <a:ext cx="22" cy="11"/>
                    </a:xfrm>
                    <a:custGeom>
                      <a:avLst/>
                      <a:gdLst>
                        <a:gd name="T0" fmla="*/ 63 w 63"/>
                        <a:gd name="T1" fmla="*/ 30 h 30"/>
                        <a:gd name="T2" fmla="*/ 63 w 63"/>
                        <a:gd name="T3" fmla="*/ 30 h 30"/>
                        <a:gd name="T4" fmla="*/ 0 w 63"/>
                        <a:gd name="T5" fmla="*/ 24 h 30"/>
                        <a:gd name="T6" fmla="*/ 38 w 63"/>
                        <a:gd name="T7" fmla="*/ 0 h 30"/>
                        <a:gd name="T8" fmla="*/ 63 w 63"/>
                        <a:gd name="T9" fmla="*/ 27 h 30"/>
                        <a:gd name="T10" fmla="*/ 63 w 63"/>
                        <a:gd name="T11" fmla="*/ 30 h 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3" h="30">
                          <a:moveTo>
                            <a:pt x="63" y="30"/>
                          </a:moveTo>
                          <a:lnTo>
                            <a:pt x="63" y="30"/>
                          </a:lnTo>
                          <a:cubicBezTo>
                            <a:pt x="45" y="28"/>
                            <a:pt x="23" y="26"/>
                            <a:pt x="0" y="24"/>
                          </a:cubicBezTo>
                          <a:cubicBezTo>
                            <a:pt x="11" y="13"/>
                            <a:pt x="24" y="5"/>
                            <a:pt x="38" y="0"/>
                          </a:cubicBezTo>
                          <a:cubicBezTo>
                            <a:pt x="53" y="13"/>
                            <a:pt x="63" y="23"/>
                            <a:pt x="63" y="27"/>
                          </a:cubicBezTo>
                          <a:cubicBezTo>
                            <a:pt x="63" y="28"/>
                            <a:pt x="63" y="29"/>
                            <a:pt x="63" y="30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7" name="Freeform 427">
                      <a:extLst>
                        <a:ext uri="{FF2B5EF4-FFF2-40B4-BE49-F238E27FC236}">
                          <a16:creationId xmlns:a16="http://schemas.microsoft.com/office/drawing/2014/main" id="{0AFD1C1F-602C-458F-A0E7-A652D28951C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8" y="4059"/>
                      <a:ext cx="470" cy="149"/>
                    </a:xfrm>
                    <a:custGeom>
                      <a:avLst/>
                      <a:gdLst>
                        <a:gd name="T0" fmla="*/ 226 w 1299"/>
                        <a:gd name="T1" fmla="*/ 340 h 413"/>
                        <a:gd name="T2" fmla="*/ 226 w 1299"/>
                        <a:gd name="T3" fmla="*/ 340 h 413"/>
                        <a:gd name="T4" fmla="*/ 1052 w 1299"/>
                        <a:gd name="T5" fmla="*/ 118 h 413"/>
                        <a:gd name="T6" fmla="*/ 1257 w 1299"/>
                        <a:gd name="T7" fmla="*/ 0 h 413"/>
                        <a:gd name="T8" fmla="*/ 1057 w 1299"/>
                        <a:gd name="T9" fmla="*/ 182 h 413"/>
                        <a:gd name="T10" fmla="*/ 1036 w 1299"/>
                        <a:gd name="T11" fmla="*/ 172 h 413"/>
                        <a:gd name="T12" fmla="*/ 915 w 1299"/>
                        <a:gd name="T13" fmla="*/ 221 h 413"/>
                        <a:gd name="T14" fmla="*/ 202 w 1299"/>
                        <a:gd name="T15" fmla="*/ 413 h 413"/>
                        <a:gd name="T16" fmla="*/ 144 w 1299"/>
                        <a:gd name="T17" fmla="*/ 373 h 413"/>
                        <a:gd name="T18" fmla="*/ 85 w 1299"/>
                        <a:gd name="T19" fmla="*/ 378 h 413"/>
                        <a:gd name="T20" fmla="*/ 0 w 1299"/>
                        <a:gd name="T21" fmla="*/ 312 h 413"/>
                        <a:gd name="T22" fmla="*/ 226 w 1299"/>
                        <a:gd name="T23" fmla="*/ 340 h 41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299" h="413">
                          <a:moveTo>
                            <a:pt x="226" y="340"/>
                          </a:moveTo>
                          <a:lnTo>
                            <a:pt x="226" y="340"/>
                          </a:lnTo>
                          <a:cubicBezTo>
                            <a:pt x="290" y="342"/>
                            <a:pt x="799" y="184"/>
                            <a:pt x="1052" y="118"/>
                          </a:cubicBezTo>
                          <a:cubicBezTo>
                            <a:pt x="1197" y="79"/>
                            <a:pt x="1269" y="42"/>
                            <a:pt x="1257" y="0"/>
                          </a:cubicBezTo>
                          <a:cubicBezTo>
                            <a:pt x="1299" y="66"/>
                            <a:pt x="1215" y="135"/>
                            <a:pt x="1057" y="182"/>
                          </a:cubicBezTo>
                          <a:cubicBezTo>
                            <a:pt x="1051" y="178"/>
                            <a:pt x="1043" y="175"/>
                            <a:pt x="1036" y="172"/>
                          </a:cubicBezTo>
                          <a:cubicBezTo>
                            <a:pt x="992" y="158"/>
                            <a:pt x="943" y="179"/>
                            <a:pt x="915" y="221"/>
                          </a:cubicBezTo>
                          <a:cubicBezTo>
                            <a:pt x="654" y="294"/>
                            <a:pt x="272" y="410"/>
                            <a:pt x="202" y="413"/>
                          </a:cubicBezTo>
                          <a:cubicBezTo>
                            <a:pt x="188" y="393"/>
                            <a:pt x="168" y="379"/>
                            <a:pt x="144" y="373"/>
                          </a:cubicBezTo>
                          <a:cubicBezTo>
                            <a:pt x="124" y="368"/>
                            <a:pt x="104" y="370"/>
                            <a:pt x="85" y="378"/>
                          </a:cubicBezTo>
                          <a:cubicBezTo>
                            <a:pt x="63" y="359"/>
                            <a:pt x="31" y="334"/>
                            <a:pt x="0" y="312"/>
                          </a:cubicBezTo>
                          <a:cubicBezTo>
                            <a:pt x="118" y="329"/>
                            <a:pt x="206" y="339"/>
                            <a:pt x="226" y="340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8" name="Freeform 428">
                      <a:extLst>
                        <a:ext uri="{FF2B5EF4-FFF2-40B4-BE49-F238E27FC236}">
                          <a16:creationId xmlns:a16="http://schemas.microsoft.com/office/drawing/2014/main" id="{32A12A3A-36E7-41E2-903E-D785AA7107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71" y="4023"/>
                      <a:ext cx="28" cy="16"/>
                    </a:xfrm>
                    <a:custGeom>
                      <a:avLst/>
                      <a:gdLst>
                        <a:gd name="T0" fmla="*/ 0 w 78"/>
                        <a:gd name="T1" fmla="*/ 40 h 43"/>
                        <a:gd name="T2" fmla="*/ 0 w 78"/>
                        <a:gd name="T3" fmla="*/ 40 h 43"/>
                        <a:gd name="T4" fmla="*/ 41 w 78"/>
                        <a:gd name="T5" fmla="*/ 0 h 43"/>
                        <a:gd name="T6" fmla="*/ 78 w 78"/>
                        <a:gd name="T7" fmla="*/ 9 h 43"/>
                        <a:gd name="T8" fmla="*/ 45 w 78"/>
                        <a:gd name="T9" fmla="*/ 43 h 43"/>
                        <a:gd name="T10" fmla="*/ 17 w 78"/>
                        <a:gd name="T11" fmla="*/ 40 h 43"/>
                        <a:gd name="T12" fmla="*/ 0 w 78"/>
                        <a:gd name="T13" fmla="*/ 40 h 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78" h="43">
                          <a:moveTo>
                            <a:pt x="0" y="40"/>
                          </a:moveTo>
                          <a:lnTo>
                            <a:pt x="0" y="40"/>
                          </a:lnTo>
                          <a:cubicBezTo>
                            <a:pt x="17" y="23"/>
                            <a:pt x="34" y="6"/>
                            <a:pt x="41" y="0"/>
                          </a:cubicBezTo>
                          <a:cubicBezTo>
                            <a:pt x="54" y="3"/>
                            <a:pt x="66" y="6"/>
                            <a:pt x="78" y="9"/>
                          </a:cubicBezTo>
                          <a:lnTo>
                            <a:pt x="45" y="43"/>
                          </a:lnTo>
                          <a:cubicBezTo>
                            <a:pt x="36" y="42"/>
                            <a:pt x="26" y="41"/>
                            <a:pt x="17" y="40"/>
                          </a:cubicBezTo>
                          <a:lnTo>
                            <a:pt x="0" y="40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399" name="Freeform 429">
                      <a:extLst>
                        <a:ext uri="{FF2B5EF4-FFF2-40B4-BE49-F238E27FC236}">
                          <a16:creationId xmlns:a16="http://schemas.microsoft.com/office/drawing/2014/main" id="{27D81538-29DD-423C-8EFD-36E1C647ED7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2" y="4020"/>
                      <a:ext cx="34" cy="18"/>
                    </a:xfrm>
                    <a:custGeom>
                      <a:avLst/>
                      <a:gdLst>
                        <a:gd name="T0" fmla="*/ 0 w 92"/>
                        <a:gd name="T1" fmla="*/ 47 h 49"/>
                        <a:gd name="T2" fmla="*/ 0 w 92"/>
                        <a:gd name="T3" fmla="*/ 47 h 49"/>
                        <a:gd name="T4" fmla="*/ 45 w 92"/>
                        <a:gd name="T5" fmla="*/ 0 h 49"/>
                        <a:gd name="T6" fmla="*/ 92 w 92"/>
                        <a:gd name="T7" fmla="*/ 9 h 49"/>
                        <a:gd name="T8" fmla="*/ 51 w 92"/>
                        <a:gd name="T9" fmla="*/ 49 h 49"/>
                        <a:gd name="T10" fmla="*/ 0 w 92"/>
                        <a:gd name="T11" fmla="*/ 47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2" h="49">
                          <a:moveTo>
                            <a:pt x="0" y="47"/>
                          </a:moveTo>
                          <a:lnTo>
                            <a:pt x="0" y="47"/>
                          </a:lnTo>
                          <a:lnTo>
                            <a:pt x="45" y="0"/>
                          </a:lnTo>
                          <a:cubicBezTo>
                            <a:pt x="61" y="3"/>
                            <a:pt x="76" y="6"/>
                            <a:pt x="92" y="9"/>
                          </a:cubicBezTo>
                          <a:cubicBezTo>
                            <a:pt x="85" y="15"/>
                            <a:pt x="68" y="32"/>
                            <a:pt x="51" y="49"/>
                          </a:cubicBezTo>
                          <a:lnTo>
                            <a:pt x="0" y="4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0" name="Freeform 430">
                      <a:extLst>
                        <a:ext uri="{FF2B5EF4-FFF2-40B4-BE49-F238E27FC236}">
                          <a16:creationId xmlns:a16="http://schemas.microsoft.com/office/drawing/2014/main" id="{C8AEC59D-1B2D-4467-86DB-587FFF8D022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2" y="4085"/>
                      <a:ext cx="152" cy="20"/>
                    </a:xfrm>
                    <a:custGeom>
                      <a:avLst/>
                      <a:gdLst>
                        <a:gd name="T0" fmla="*/ 415 w 420"/>
                        <a:gd name="T1" fmla="*/ 0 h 56"/>
                        <a:gd name="T2" fmla="*/ 415 w 420"/>
                        <a:gd name="T3" fmla="*/ 0 h 56"/>
                        <a:gd name="T4" fmla="*/ 420 w 420"/>
                        <a:gd name="T5" fmla="*/ 22 h 56"/>
                        <a:gd name="T6" fmla="*/ 53 w 420"/>
                        <a:gd name="T7" fmla="*/ 56 h 56"/>
                        <a:gd name="T8" fmla="*/ 0 w 420"/>
                        <a:gd name="T9" fmla="*/ 33 h 56"/>
                        <a:gd name="T10" fmla="*/ 6 w 420"/>
                        <a:gd name="T11" fmla="*/ 29 h 56"/>
                        <a:gd name="T12" fmla="*/ 49 w 420"/>
                        <a:gd name="T13" fmla="*/ 42 h 56"/>
                        <a:gd name="T14" fmla="*/ 414 w 420"/>
                        <a:gd name="T15" fmla="*/ 17 h 56"/>
                        <a:gd name="T16" fmla="*/ 415 w 420"/>
                        <a:gd name="T17" fmla="*/ 0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420" h="56">
                          <a:moveTo>
                            <a:pt x="415" y="0"/>
                          </a:moveTo>
                          <a:lnTo>
                            <a:pt x="415" y="0"/>
                          </a:lnTo>
                          <a:cubicBezTo>
                            <a:pt x="417" y="7"/>
                            <a:pt x="419" y="15"/>
                            <a:pt x="420" y="22"/>
                          </a:cubicBezTo>
                          <a:lnTo>
                            <a:pt x="53" y="56"/>
                          </a:lnTo>
                          <a:lnTo>
                            <a:pt x="0" y="33"/>
                          </a:lnTo>
                          <a:cubicBezTo>
                            <a:pt x="2" y="32"/>
                            <a:pt x="4" y="30"/>
                            <a:pt x="6" y="29"/>
                          </a:cubicBezTo>
                          <a:lnTo>
                            <a:pt x="49" y="42"/>
                          </a:lnTo>
                          <a:lnTo>
                            <a:pt x="414" y="17"/>
                          </a:lnTo>
                          <a:cubicBezTo>
                            <a:pt x="415" y="12"/>
                            <a:pt x="416" y="6"/>
                            <a:pt x="415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1" name="Freeform 431">
                      <a:extLst>
                        <a:ext uri="{FF2B5EF4-FFF2-40B4-BE49-F238E27FC236}">
                          <a16:creationId xmlns:a16="http://schemas.microsoft.com/office/drawing/2014/main" id="{936B0373-9090-448A-92C6-77A9AF5DFCE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8" y="2062"/>
                      <a:ext cx="0" cy="9"/>
                    </a:xfrm>
                    <a:custGeom>
                      <a:avLst/>
                      <a:gdLst>
                        <a:gd name="T0" fmla="*/ 1 w 1"/>
                        <a:gd name="T1" fmla="*/ 0 h 26"/>
                        <a:gd name="T2" fmla="*/ 1 w 1"/>
                        <a:gd name="T3" fmla="*/ 0 h 26"/>
                        <a:gd name="T4" fmla="*/ 0 w 1"/>
                        <a:gd name="T5" fmla="*/ 25 h 26"/>
                        <a:gd name="T6" fmla="*/ 0 w 1"/>
                        <a:gd name="T7" fmla="*/ 26 h 26"/>
                        <a:gd name="T8" fmla="*/ 1 w 1"/>
                        <a:gd name="T9" fmla="*/ 0 h 2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26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0" y="25"/>
                          </a:lnTo>
                          <a:lnTo>
                            <a:pt x="0" y="26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E08B5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2" name="Freeform 432">
                      <a:extLst>
                        <a:ext uri="{FF2B5EF4-FFF2-40B4-BE49-F238E27FC236}">
                          <a16:creationId xmlns:a16="http://schemas.microsoft.com/office/drawing/2014/main" id="{5329CEE3-83FA-4846-BF4B-CBAFE6E3C6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9" y="4037"/>
                      <a:ext cx="22" cy="7"/>
                    </a:xfrm>
                    <a:custGeom>
                      <a:avLst/>
                      <a:gdLst>
                        <a:gd name="T0" fmla="*/ 43 w 60"/>
                        <a:gd name="T1" fmla="*/ 20 h 20"/>
                        <a:gd name="T2" fmla="*/ 43 w 60"/>
                        <a:gd name="T3" fmla="*/ 20 h 20"/>
                        <a:gd name="T4" fmla="*/ 0 w 60"/>
                        <a:gd name="T5" fmla="*/ 10 h 20"/>
                        <a:gd name="T6" fmla="*/ 9 w 60"/>
                        <a:gd name="T7" fmla="*/ 0 h 20"/>
                        <a:gd name="T8" fmla="*/ 60 w 60"/>
                        <a:gd name="T9" fmla="*/ 2 h 20"/>
                        <a:gd name="T10" fmla="*/ 43 w 60"/>
                        <a:gd name="T11" fmla="*/ 20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0" h="20">
                          <a:moveTo>
                            <a:pt x="43" y="20"/>
                          </a:moveTo>
                          <a:lnTo>
                            <a:pt x="43" y="20"/>
                          </a:lnTo>
                          <a:cubicBezTo>
                            <a:pt x="28" y="17"/>
                            <a:pt x="14" y="13"/>
                            <a:pt x="0" y="10"/>
                          </a:cubicBezTo>
                          <a:lnTo>
                            <a:pt x="9" y="0"/>
                          </a:lnTo>
                          <a:lnTo>
                            <a:pt x="60" y="2"/>
                          </a:lnTo>
                          <a:cubicBezTo>
                            <a:pt x="54" y="8"/>
                            <a:pt x="48" y="14"/>
                            <a:pt x="43" y="2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3" name="Freeform 433">
                      <a:extLst>
                        <a:ext uri="{FF2B5EF4-FFF2-40B4-BE49-F238E27FC236}">
                          <a16:creationId xmlns:a16="http://schemas.microsoft.com/office/drawing/2014/main" id="{17E77C9A-BAE6-4A63-832D-DAA9D04680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64" y="1834"/>
                      <a:ext cx="3" cy="3"/>
                    </a:xfrm>
                    <a:custGeom>
                      <a:avLst/>
                      <a:gdLst>
                        <a:gd name="T0" fmla="*/ 9 w 9"/>
                        <a:gd name="T1" fmla="*/ 7 h 7"/>
                        <a:gd name="T2" fmla="*/ 9 w 9"/>
                        <a:gd name="T3" fmla="*/ 7 h 7"/>
                        <a:gd name="T4" fmla="*/ 0 w 9"/>
                        <a:gd name="T5" fmla="*/ 0 h 7"/>
                        <a:gd name="T6" fmla="*/ 9 w 9"/>
                        <a:gd name="T7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9" y="7"/>
                          </a:moveTo>
                          <a:lnTo>
                            <a:pt x="9" y="7"/>
                          </a:lnTo>
                          <a:cubicBezTo>
                            <a:pt x="6" y="5"/>
                            <a:pt x="3" y="3"/>
                            <a:pt x="0" y="0"/>
                          </a:cubicBezTo>
                          <a:cubicBezTo>
                            <a:pt x="3" y="3"/>
                            <a:pt x="6" y="5"/>
                            <a:pt x="9" y="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4" name="Freeform 434">
                      <a:extLst>
                        <a:ext uri="{FF2B5EF4-FFF2-40B4-BE49-F238E27FC236}">
                          <a16:creationId xmlns:a16="http://schemas.microsoft.com/office/drawing/2014/main" id="{21151273-B429-44BD-B57B-6AAE7FB655D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2" y="2056"/>
                      <a:ext cx="117" cy="34"/>
                    </a:xfrm>
                    <a:custGeom>
                      <a:avLst/>
                      <a:gdLst>
                        <a:gd name="T0" fmla="*/ 236 w 323"/>
                        <a:gd name="T1" fmla="*/ 3 h 94"/>
                        <a:gd name="T2" fmla="*/ 236 w 323"/>
                        <a:gd name="T3" fmla="*/ 3 h 94"/>
                        <a:gd name="T4" fmla="*/ 300 w 323"/>
                        <a:gd name="T5" fmla="*/ 10 h 94"/>
                        <a:gd name="T6" fmla="*/ 317 w 323"/>
                        <a:gd name="T7" fmla="*/ 13 h 94"/>
                        <a:gd name="T8" fmla="*/ 322 w 323"/>
                        <a:gd name="T9" fmla="*/ 14 h 94"/>
                        <a:gd name="T10" fmla="*/ 323 w 323"/>
                        <a:gd name="T11" fmla="*/ 14 h 94"/>
                        <a:gd name="T12" fmla="*/ 323 w 323"/>
                        <a:gd name="T13" fmla="*/ 14 h 94"/>
                        <a:gd name="T14" fmla="*/ 320 w 323"/>
                        <a:gd name="T15" fmla="*/ 39 h 94"/>
                        <a:gd name="T16" fmla="*/ 321 w 323"/>
                        <a:gd name="T17" fmla="*/ 14 h 94"/>
                        <a:gd name="T18" fmla="*/ 320 w 323"/>
                        <a:gd name="T19" fmla="*/ 40 h 94"/>
                        <a:gd name="T20" fmla="*/ 316 w 323"/>
                        <a:gd name="T21" fmla="*/ 94 h 94"/>
                        <a:gd name="T22" fmla="*/ 306 w 323"/>
                        <a:gd name="T23" fmla="*/ 92 h 94"/>
                        <a:gd name="T24" fmla="*/ 12 w 323"/>
                        <a:gd name="T25" fmla="*/ 89 h 94"/>
                        <a:gd name="T26" fmla="*/ 0 w 323"/>
                        <a:gd name="T27" fmla="*/ 9 h 94"/>
                        <a:gd name="T28" fmla="*/ 157 w 323"/>
                        <a:gd name="T29" fmla="*/ 0 h 94"/>
                        <a:gd name="T30" fmla="*/ 236 w 323"/>
                        <a:gd name="T31" fmla="*/ 3 h 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323" h="94">
                          <a:moveTo>
                            <a:pt x="236" y="3"/>
                          </a:moveTo>
                          <a:lnTo>
                            <a:pt x="236" y="3"/>
                          </a:lnTo>
                          <a:cubicBezTo>
                            <a:pt x="264" y="5"/>
                            <a:pt x="285" y="8"/>
                            <a:pt x="300" y="10"/>
                          </a:cubicBezTo>
                          <a:cubicBezTo>
                            <a:pt x="307" y="11"/>
                            <a:pt x="313" y="12"/>
                            <a:pt x="317" y="13"/>
                          </a:cubicBezTo>
                          <a:cubicBezTo>
                            <a:pt x="319" y="13"/>
                            <a:pt x="321" y="14"/>
                            <a:pt x="322" y="14"/>
                          </a:cubicBezTo>
                          <a:cubicBezTo>
                            <a:pt x="322" y="14"/>
                            <a:pt x="322" y="14"/>
                            <a:pt x="323" y="14"/>
                          </a:cubicBezTo>
                          <a:lnTo>
                            <a:pt x="323" y="14"/>
                          </a:lnTo>
                          <a:lnTo>
                            <a:pt x="320" y="39"/>
                          </a:lnTo>
                          <a:lnTo>
                            <a:pt x="321" y="14"/>
                          </a:lnTo>
                          <a:lnTo>
                            <a:pt x="320" y="40"/>
                          </a:lnTo>
                          <a:lnTo>
                            <a:pt x="316" y="94"/>
                          </a:lnTo>
                          <a:cubicBezTo>
                            <a:pt x="310" y="93"/>
                            <a:pt x="310" y="93"/>
                            <a:pt x="306" y="92"/>
                          </a:cubicBezTo>
                          <a:cubicBezTo>
                            <a:pt x="281" y="88"/>
                            <a:pt x="184" y="71"/>
                            <a:pt x="12" y="89"/>
                          </a:cubicBezTo>
                          <a:lnTo>
                            <a:pt x="0" y="9"/>
                          </a:lnTo>
                          <a:cubicBezTo>
                            <a:pt x="61" y="3"/>
                            <a:pt x="113" y="0"/>
                            <a:pt x="157" y="0"/>
                          </a:cubicBezTo>
                          <a:cubicBezTo>
                            <a:pt x="187" y="0"/>
                            <a:pt x="214" y="1"/>
                            <a:pt x="236" y="3"/>
                          </a:cubicBezTo>
                          <a:close/>
                        </a:path>
                      </a:pathLst>
                    </a:custGeom>
                    <a:solidFill>
                      <a:srgbClr val="E08B5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5" name="Freeform 435">
                      <a:extLst>
                        <a:ext uri="{FF2B5EF4-FFF2-40B4-BE49-F238E27FC236}">
                          <a16:creationId xmlns:a16="http://schemas.microsoft.com/office/drawing/2014/main" id="{D0E27969-E0D8-4984-99E6-356F81BA9EB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2" y="2453"/>
                      <a:ext cx="91" cy="160"/>
                    </a:xfrm>
                    <a:custGeom>
                      <a:avLst/>
                      <a:gdLst>
                        <a:gd name="T0" fmla="*/ 253 w 253"/>
                        <a:gd name="T1" fmla="*/ 93 h 443"/>
                        <a:gd name="T2" fmla="*/ 253 w 253"/>
                        <a:gd name="T3" fmla="*/ 93 h 443"/>
                        <a:gd name="T4" fmla="*/ 216 w 253"/>
                        <a:gd name="T5" fmla="*/ 443 h 443"/>
                        <a:gd name="T6" fmla="*/ 171 w 253"/>
                        <a:gd name="T7" fmla="*/ 425 h 443"/>
                        <a:gd name="T8" fmla="*/ 0 w 253"/>
                        <a:gd name="T9" fmla="*/ 117 h 443"/>
                        <a:gd name="T10" fmla="*/ 5 w 253"/>
                        <a:gd name="T11" fmla="*/ 103 h 443"/>
                        <a:gd name="T12" fmla="*/ 12 w 253"/>
                        <a:gd name="T13" fmla="*/ 89 h 443"/>
                        <a:gd name="T14" fmla="*/ 18 w 253"/>
                        <a:gd name="T15" fmla="*/ 77 h 443"/>
                        <a:gd name="T16" fmla="*/ 32 w 253"/>
                        <a:gd name="T17" fmla="*/ 53 h 443"/>
                        <a:gd name="T18" fmla="*/ 38 w 253"/>
                        <a:gd name="T19" fmla="*/ 43 h 443"/>
                        <a:gd name="T20" fmla="*/ 38 w 253"/>
                        <a:gd name="T21" fmla="*/ 43 h 443"/>
                        <a:gd name="T22" fmla="*/ 45 w 253"/>
                        <a:gd name="T23" fmla="*/ 33 h 443"/>
                        <a:gd name="T24" fmla="*/ 52 w 253"/>
                        <a:gd name="T25" fmla="*/ 25 h 443"/>
                        <a:gd name="T26" fmla="*/ 53 w 253"/>
                        <a:gd name="T27" fmla="*/ 23 h 443"/>
                        <a:gd name="T28" fmla="*/ 60 w 253"/>
                        <a:gd name="T29" fmla="*/ 17 h 443"/>
                        <a:gd name="T30" fmla="*/ 66 w 253"/>
                        <a:gd name="T31" fmla="*/ 10 h 443"/>
                        <a:gd name="T32" fmla="*/ 74 w 253"/>
                        <a:gd name="T33" fmla="*/ 3 h 443"/>
                        <a:gd name="T34" fmla="*/ 80 w 253"/>
                        <a:gd name="T35" fmla="*/ 0 h 443"/>
                        <a:gd name="T36" fmla="*/ 253 w 253"/>
                        <a:gd name="T37" fmla="*/ 93 h 4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253" h="443">
                          <a:moveTo>
                            <a:pt x="253" y="93"/>
                          </a:moveTo>
                          <a:lnTo>
                            <a:pt x="253" y="93"/>
                          </a:lnTo>
                          <a:lnTo>
                            <a:pt x="216" y="443"/>
                          </a:lnTo>
                          <a:lnTo>
                            <a:pt x="171" y="425"/>
                          </a:lnTo>
                          <a:cubicBezTo>
                            <a:pt x="138" y="312"/>
                            <a:pt x="86" y="208"/>
                            <a:pt x="0" y="117"/>
                          </a:cubicBezTo>
                          <a:cubicBezTo>
                            <a:pt x="1" y="112"/>
                            <a:pt x="3" y="108"/>
                            <a:pt x="5" y="103"/>
                          </a:cubicBezTo>
                          <a:cubicBezTo>
                            <a:pt x="8" y="98"/>
                            <a:pt x="10" y="94"/>
                            <a:pt x="12" y="89"/>
                          </a:cubicBezTo>
                          <a:cubicBezTo>
                            <a:pt x="14" y="85"/>
                            <a:pt x="16" y="81"/>
                            <a:pt x="18" y="77"/>
                          </a:cubicBezTo>
                          <a:cubicBezTo>
                            <a:pt x="23" y="68"/>
                            <a:pt x="27" y="61"/>
                            <a:pt x="32" y="53"/>
                          </a:cubicBezTo>
                          <a:cubicBezTo>
                            <a:pt x="34" y="50"/>
                            <a:pt x="36" y="47"/>
                            <a:pt x="38" y="43"/>
                          </a:cubicBezTo>
                          <a:cubicBezTo>
                            <a:pt x="38" y="43"/>
                            <a:pt x="38" y="43"/>
                            <a:pt x="38" y="43"/>
                          </a:cubicBezTo>
                          <a:cubicBezTo>
                            <a:pt x="41" y="40"/>
                            <a:pt x="43" y="36"/>
                            <a:pt x="45" y="33"/>
                          </a:cubicBezTo>
                          <a:cubicBezTo>
                            <a:pt x="48" y="30"/>
                            <a:pt x="50" y="27"/>
                            <a:pt x="52" y="25"/>
                          </a:cubicBezTo>
                          <a:cubicBezTo>
                            <a:pt x="53" y="24"/>
                            <a:pt x="53" y="24"/>
                            <a:pt x="53" y="23"/>
                          </a:cubicBezTo>
                          <a:cubicBezTo>
                            <a:pt x="55" y="21"/>
                            <a:pt x="57" y="19"/>
                            <a:pt x="60" y="17"/>
                          </a:cubicBezTo>
                          <a:cubicBezTo>
                            <a:pt x="62" y="14"/>
                            <a:pt x="64" y="12"/>
                            <a:pt x="66" y="10"/>
                          </a:cubicBezTo>
                          <a:cubicBezTo>
                            <a:pt x="69" y="8"/>
                            <a:pt x="72" y="5"/>
                            <a:pt x="74" y="3"/>
                          </a:cubicBezTo>
                          <a:cubicBezTo>
                            <a:pt x="76" y="2"/>
                            <a:pt x="78" y="1"/>
                            <a:pt x="80" y="0"/>
                          </a:cubicBezTo>
                          <a:cubicBezTo>
                            <a:pt x="145" y="27"/>
                            <a:pt x="206" y="59"/>
                            <a:pt x="253" y="93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6" name="Freeform 436">
                      <a:extLst>
                        <a:ext uri="{FF2B5EF4-FFF2-40B4-BE49-F238E27FC236}">
                          <a16:creationId xmlns:a16="http://schemas.microsoft.com/office/drawing/2014/main" id="{5F1AE6AE-5C67-4DD4-A200-F50C0164F9B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56" y="1829"/>
                      <a:ext cx="3" cy="2"/>
                    </a:xfrm>
                    <a:custGeom>
                      <a:avLst/>
                      <a:gdLst>
                        <a:gd name="T0" fmla="*/ 9 w 9"/>
                        <a:gd name="T1" fmla="*/ 7 h 7"/>
                        <a:gd name="T2" fmla="*/ 9 w 9"/>
                        <a:gd name="T3" fmla="*/ 7 h 7"/>
                        <a:gd name="T4" fmla="*/ 0 w 9"/>
                        <a:gd name="T5" fmla="*/ 0 h 7"/>
                        <a:gd name="T6" fmla="*/ 9 w 9"/>
                        <a:gd name="T7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" h="7">
                          <a:moveTo>
                            <a:pt x="9" y="7"/>
                          </a:moveTo>
                          <a:lnTo>
                            <a:pt x="9" y="7"/>
                          </a:lnTo>
                          <a:cubicBezTo>
                            <a:pt x="6" y="5"/>
                            <a:pt x="3" y="2"/>
                            <a:pt x="0" y="0"/>
                          </a:cubicBezTo>
                          <a:cubicBezTo>
                            <a:pt x="3" y="2"/>
                            <a:pt x="6" y="5"/>
                            <a:pt x="9" y="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7" name="Freeform 437">
                      <a:extLst>
                        <a:ext uri="{FF2B5EF4-FFF2-40B4-BE49-F238E27FC236}">
                          <a16:creationId xmlns:a16="http://schemas.microsoft.com/office/drawing/2014/main" id="{837202B2-5482-418B-8F2D-FB78896A90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9" y="4082"/>
                      <a:ext cx="226" cy="36"/>
                    </a:xfrm>
                    <a:custGeom>
                      <a:avLst/>
                      <a:gdLst>
                        <a:gd name="T0" fmla="*/ 623 w 625"/>
                        <a:gd name="T1" fmla="*/ 29 h 98"/>
                        <a:gd name="T2" fmla="*/ 623 w 625"/>
                        <a:gd name="T3" fmla="*/ 29 h 98"/>
                        <a:gd name="T4" fmla="*/ 623 w 625"/>
                        <a:gd name="T5" fmla="*/ 72 h 98"/>
                        <a:gd name="T6" fmla="*/ 263 w 625"/>
                        <a:gd name="T7" fmla="*/ 98 h 98"/>
                        <a:gd name="T8" fmla="*/ 0 w 625"/>
                        <a:gd name="T9" fmla="*/ 16 h 98"/>
                        <a:gd name="T10" fmla="*/ 93 w 625"/>
                        <a:gd name="T11" fmla="*/ 0 h 98"/>
                        <a:gd name="T12" fmla="*/ 209 w 625"/>
                        <a:gd name="T13" fmla="*/ 36 h 98"/>
                        <a:gd name="T14" fmla="*/ 203 w 625"/>
                        <a:gd name="T15" fmla="*/ 40 h 98"/>
                        <a:gd name="T16" fmla="*/ 256 w 625"/>
                        <a:gd name="T17" fmla="*/ 63 h 98"/>
                        <a:gd name="T18" fmla="*/ 623 w 625"/>
                        <a:gd name="T19" fmla="*/ 29 h 9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625" h="98">
                          <a:moveTo>
                            <a:pt x="623" y="29"/>
                          </a:moveTo>
                          <a:lnTo>
                            <a:pt x="623" y="29"/>
                          </a:lnTo>
                          <a:cubicBezTo>
                            <a:pt x="625" y="43"/>
                            <a:pt x="624" y="58"/>
                            <a:pt x="623" y="72"/>
                          </a:cubicBezTo>
                          <a:lnTo>
                            <a:pt x="263" y="98"/>
                          </a:lnTo>
                          <a:lnTo>
                            <a:pt x="0" y="16"/>
                          </a:lnTo>
                          <a:cubicBezTo>
                            <a:pt x="31" y="11"/>
                            <a:pt x="63" y="5"/>
                            <a:pt x="93" y="0"/>
                          </a:cubicBezTo>
                          <a:lnTo>
                            <a:pt x="209" y="36"/>
                          </a:lnTo>
                          <a:cubicBezTo>
                            <a:pt x="207" y="37"/>
                            <a:pt x="205" y="39"/>
                            <a:pt x="203" y="40"/>
                          </a:cubicBezTo>
                          <a:lnTo>
                            <a:pt x="256" y="63"/>
                          </a:lnTo>
                          <a:lnTo>
                            <a:pt x="623" y="29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8" name="Freeform 438">
                      <a:extLst>
                        <a:ext uri="{FF2B5EF4-FFF2-40B4-BE49-F238E27FC236}">
                          <a16:creationId xmlns:a16="http://schemas.microsoft.com/office/drawing/2014/main" id="{3918D5D8-EBAD-463B-923B-3BE6EC15126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7" y="1815"/>
                      <a:ext cx="116" cy="100"/>
                    </a:xfrm>
                    <a:custGeom>
                      <a:avLst/>
                      <a:gdLst>
                        <a:gd name="T0" fmla="*/ 0 w 323"/>
                        <a:gd name="T1" fmla="*/ 0 h 275"/>
                        <a:gd name="T2" fmla="*/ 0 w 323"/>
                        <a:gd name="T3" fmla="*/ 0 h 275"/>
                        <a:gd name="T4" fmla="*/ 103 w 323"/>
                        <a:gd name="T5" fmla="*/ 0 h 275"/>
                        <a:gd name="T6" fmla="*/ 323 w 323"/>
                        <a:gd name="T7" fmla="*/ 220 h 275"/>
                        <a:gd name="T8" fmla="*/ 297 w 323"/>
                        <a:gd name="T9" fmla="*/ 257 h 275"/>
                        <a:gd name="T10" fmla="*/ 267 w 323"/>
                        <a:gd name="T11" fmla="*/ 275 h 275"/>
                        <a:gd name="T12" fmla="*/ 0 w 323"/>
                        <a:gd name="T13" fmla="*/ 0 h 2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323" h="275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38" y="1"/>
                            <a:pt x="72" y="1"/>
                            <a:pt x="103" y="0"/>
                          </a:cubicBezTo>
                          <a:cubicBezTo>
                            <a:pt x="200" y="58"/>
                            <a:pt x="277" y="133"/>
                            <a:pt x="323" y="220"/>
                          </a:cubicBezTo>
                          <a:cubicBezTo>
                            <a:pt x="316" y="236"/>
                            <a:pt x="307" y="249"/>
                            <a:pt x="297" y="257"/>
                          </a:cubicBezTo>
                          <a:cubicBezTo>
                            <a:pt x="290" y="263"/>
                            <a:pt x="279" y="269"/>
                            <a:pt x="267" y="275"/>
                          </a:cubicBezTo>
                          <a:cubicBezTo>
                            <a:pt x="216" y="162"/>
                            <a:pt x="121" y="67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09" name="Freeform 439">
                      <a:extLst>
                        <a:ext uri="{FF2B5EF4-FFF2-40B4-BE49-F238E27FC236}">
                          <a16:creationId xmlns:a16="http://schemas.microsoft.com/office/drawing/2014/main" id="{D949EC25-F0F5-4811-8CB0-0E18DB19DA4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2" y="4016"/>
                      <a:ext cx="10" cy="1"/>
                    </a:xfrm>
                    <a:custGeom>
                      <a:avLst/>
                      <a:gdLst>
                        <a:gd name="T0" fmla="*/ 10 w 28"/>
                        <a:gd name="T1" fmla="*/ 0 h 3"/>
                        <a:gd name="T2" fmla="*/ 10 w 28"/>
                        <a:gd name="T3" fmla="*/ 0 h 3"/>
                        <a:gd name="T4" fmla="*/ 28 w 28"/>
                        <a:gd name="T5" fmla="*/ 2 h 3"/>
                        <a:gd name="T6" fmla="*/ 26 w 28"/>
                        <a:gd name="T7" fmla="*/ 3 h 3"/>
                        <a:gd name="T8" fmla="*/ 0 w 28"/>
                        <a:gd name="T9" fmla="*/ 0 h 3"/>
                        <a:gd name="T10" fmla="*/ 10 w 28"/>
                        <a:gd name="T11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8" h="3">
                          <a:moveTo>
                            <a:pt x="10" y="0"/>
                          </a:moveTo>
                          <a:lnTo>
                            <a:pt x="10" y="0"/>
                          </a:lnTo>
                          <a:lnTo>
                            <a:pt x="28" y="2"/>
                          </a:lnTo>
                          <a:cubicBezTo>
                            <a:pt x="28" y="2"/>
                            <a:pt x="27" y="2"/>
                            <a:pt x="26" y="3"/>
                          </a:cubicBezTo>
                          <a:cubicBezTo>
                            <a:pt x="17" y="2"/>
                            <a:pt x="9" y="1"/>
                            <a:pt x="0" y="0"/>
                          </a:cubicBezTo>
                          <a:lnTo>
                            <a:pt x="10" y="0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0" name="Freeform 440">
                      <a:extLst>
                        <a:ext uri="{FF2B5EF4-FFF2-40B4-BE49-F238E27FC236}">
                          <a16:creationId xmlns:a16="http://schemas.microsoft.com/office/drawing/2014/main" id="{2B964DE6-CD17-44DE-AFE1-7A40B9C876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4" y="1815"/>
                      <a:ext cx="99" cy="101"/>
                    </a:xfrm>
                    <a:custGeom>
                      <a:avLst/>
                      <a:gdLst>
                        <a:gd name="T0" fmla="*/ 60 w 274"/>
                        <a:gd name="T1" fmla="*/ 37 h 279"/>
                        <a:gd name="T2" fmla="*/ 60 w 274"/>
                        <a:gd name="T3" fmla="*/ 37 h 279"/>
                        <a:gd name="T4" fmla="*/ 45 w 274"/>
                        <a:gd name="T5" fmla="*/ 27 h 279"/>
                        <a:gd name="T6" fmla="*/ 12 w 274"/>
                        <a:gd name="T7" fmla="*/ 7 h 279"/>
                        <a:gd name="T8" fmla="*/ 0 w 274"/>
                        <a:gd name="T9" fmla="*/ 0 h 279"/>
                        <a:gd name="T10" fmla="*/ 7 w 274"/>
                        <a:gd name="T11" fmla="*/ 0 h 279"/>
                        <a:gd name="T12" fmla="*/ 274 w 274"/>
                        <a:gd name="T13" fmla="*/ 275 h 279"/>
                        <a:gd name="T14" fmla="*/ 266 w 274"/>
                        <a:gd name="T15" fmla="*/ 279 h 279"/>
                        <a:gd name="T16" fmla="*/ 266 w 274"/>
                        <a:gd name="T17" fmla="*/ 279 h 279"/>
                        <a:gd name="T18" fmla="*/ 264 w 274"/>
                        <a:gd name="T19" fmla="*/ 276 h 279"/>
                        <a:gd name="T20" fmla="*/ 248 w 274"/>
                        <a:gd name="T21" fmla="*/ 243 h 279"/>
                        <a:gd name="T22" fmla="*/ 154 w 274"/>
                        <a:gd name="T23" fmla="*/ 116 h 279"/>
                        <a:gd name="T24" fmla="*/ 144 w 274"/>
                        <a:gd name="T25" fmla="*/ 106 h 279"/>
                        <a:gd name="T26" fmla="*/ 130 w 274"/>
                        <a:gd name="T27" fmla="*/ 93 h 279"/>
                        <a:gd name="T28" fmla="*/ 123 w 274"/>
                        <a:gd name="T29" fmla="*/ 87 h 279"/>
                        <a:gd name="T30" fmla="*/ 91 w 274"/>
                        <a:gd name="T31" fmla="*/ 60 h 279"/>
                        <a:gd name="T32" fmla="*/ 82 w 274"/>
                        <a:gd name="T33" fmla="*/ 53 h 279"/>
                        <a:gd name="T34" fmla="*/ 69 w 274"/>
                        <a:gd name="T35" fmla="*/ 44 h 279"/>
                        <a:gd name="T36" fmla="*/ 60 w 274"/>
                        <a:gd name="T37" fmla="*/ 37 h 27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274" h="279">
                          <a:moveTo>
                            <a:pt x="60" y="37"/>
                          </a:moveTo>
                          <a:lnTo>
                            <a:pt x="60" y="37"/>
                          </a:lnTo>
                          <a:cubicBezTo>
                            <a:pt x="55" y="34"/>
                            <a:pt x="50" y="30"/>
                            <a:pt x="45" y="27"/>
                          </a:cubicBezTo>
                          <a:cubicBezTo>
                            <a:pt x="34" y="20"/>
                            <a:pt x="23" y="13"/>
                            <a:pt x="12" y="7"/>
                          </a:cubicBezTo>
                          <a:cubicBezTo>
                            <a:pt x="8" y="4"/>
                            <a:pt x="4" y="2"/>
                            <a:pt x="0" y="0"/>
                          </a:cubicBezTo>
                          <a:cubicBezTo>
                            <a:pt x="2" y="0"/>
                            <a:pt x="5" y="0"/>
                            <a:pt x="7" y="0"/>
                          </a:cubicBezTo>
                          <a:cubicBezTo>
                            <a:pt x="128" y="67"/>
                            <a:pt x="223" y="162"/>
                            <a:pt x="274" y="275"/>
                          </a:cubicBezTo>
                          <a:cubicBezTo>
                            <a:pt x="271" y="276"/>
                            <a:pt x="269" y="278"/>
                            <a:pt x="266" y="279"/>
                          </a:cubicBezTo>
                          <a:lnTo>
                            <a:pt x="266" y="279"/>
                          </a:lnTo>
                          <a:cubicBezTo>
                            <a:pt x="265" y="278"/>
                            <a:pt x="265" y="277"/>
                            <a:pt x="264" y="276"/>
                          </a:cubicBezTo>
                          <a:cubicBezTo>
                            <a:pt x="260" y="265"/>
                            <a:pt x="254" y="254"/>
                            <a:pt x="248" y="243"/>
                          </a:cubicBezTo>
                          <a:cubicBezTo>
                            <a:pt x="224" y="197"/>
                            <a:pt x="192" y="154"/>
                            <a:pt x="154" y="116"/>
                          </a:cubicBezTo>
                          <a:cubicBezTo>
                            <a:pt x="151" y="113"/>
                            <a:pt x="148" y="110"/>
                            <a:pt x="144" y="106"/>
                          </a:cubicBezTo>
                          <a:cubicBezTo>
                            <a:pt x="140" y="102"/>
                            <a:pt x="135" y="98"/>
                            <a:pt x="130" y="93"/>
                          </a:cubicBezTo>
                          <a:cubicBezTo>
                            <a:pt x="128" y="91"/>
                            <a:pt x="126" y="89"/>
                            <a:pt x="123" y="87"/>
                          </a:cubicBezTo>
                          <a:cubicBezTo>
                            <a:pt x="113" y="78"/>
                            <a:pt x="102" y="69"/>
                            <a:pt x="91" y="60"/>
                          </a:cubicBezTo>
                          <a:cubicBezTo>
                            <a:pt x="88" y="58"/>
                            <a:pt x="85" y="56"/>
                            <a:pt x="82" y="53"/>
                          </a:cubicBezTo>
                          <a:cubicBezTo>
                            <a:pt x="78" y="50"/>
                            <a:pt x="74" y="47"/>
                            <a:pt x="69" y="44"/>
                          </a:cubicBezTo>
                          <a:cubicBezTo>
                            <a:pt x="66" y="42"/>
                            <a:pt x="63" y="39"/>
                            <a:pt x="60" y="3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1" name="Freeform 441">
                      <a:extLst>
                        <a:ext uri="{FF2B5EF4-FFF2-40B4-BE49-F238E27FC236}">
                          <a16:creationId xmlns:a16="http://schemas.microsoft.com/office/drawing/2014/main" id="{AF4499A6-56B3-48DD-A165-9524E2BB46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8" y="4157"/>
                      <a:ext cx="140" cy="47"/>
                    </a:xfrm>
                    <a:custGeom>
                      <a:avLst/>
                      <a:gdLst>
                        <a:gd name="T0" fmla="*/ 49 w 387"/>
                        <a:gd name="T1" fmla="*/ 0 h 129"/>
                        <a:gd name="T2" fmla="*/ 49 w 387"/>
                        <a:gd name="T3" fmla="*/ 0 h 129"/>
                        <a:gd name="T4" fmla="*/ 302 w 387"/>
                        <a:gd name="T5" fmla="*/ 39 h 129"/>
                        <a:gd name="T6" fmla="*/ 387 w 387"/>
                        <a:gd name="T7" fmla="*/ 105 h 129"/>
                        <a:gd name="T8" fmla="*/ 349 w 387"/>
                        <a:gd name="T9" fmla="*/ 129 h 129"/>
                        <a:gd name="T10" fmla="*/ 189 w 387"/>
                        <a:gd name="T11" fmla="*/ 111 h 129"/>
                        <a:gd name="T12" fmla="*/ 121 w 387"/>
                        <a:gd name="T13" fmla="*/ 84 h 129"/>
                        <a:gd name="T14" fmla="*/ 76 w 387"/>
                        <a:gd name="T15" fmla="*/ 96 h 129"/>
                        <a:gd name="T16" fmla="*/ 23 w 387"/>
                        <a:gd name="T17" fmla="*/ 87 h 129"/>
                        <a:gd name="T18" fmla="*/ 0 w 387"/>
                        <a:gd name="T19" fmla="*/ 9 h 129"/>
                        <a:gd name="T20" fmla="*/ 49 w 387"/>
                        <a:gd name="T21" fmla="*/ 0 h 1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387" h="129">
                          <a:moveTo>
                            <a:pt x="49" y="0"/>
                          </a:moveTo>
                          <a:lnTo>
                            <a:pt x="49" y="0"/>
                          </a:lnTo>
                          <a:cubicBezTo>
                            <a:pt x="139" y="15"/>
                            <a:pt x="226" y="28"/>
                            <a:pt x="302" y="39"/>
                          </a:cubicBezTo>
                          <a:cubicBezTo>
                            <a:pt x="333" y="61"/>
                            <a:pt x="365" y="86"/>
                            <a:pt x="387" y="105"/>
                          </a:cubicBezTo>
                          <a:cubicBezTo>
                            <a:pt x="373" y="110"/>
                            <a:pt x="360" y="118"/>
                            <a:pt x="349" y="129"/>
                          </a:cubicBezTo>
                          <a:cubicBezTo>
                            <a:pt x="303" y="125"/>
                            <a:pt x="249" y="119"/>
                            <a:pt x="189" y="111"/>
                          </a:cubicBezTo>
                          <a:cubicBezTo>
                            <a:pt x="161" y="95"/>
                            <a:pt x="135" y="83"/>
                            <a:pt x="121" y="84"/>
                          </a:cubicBezTo>
                          <a:cubicBezTo>
                            <a:pt x="111" y="86"/>
                            <a:pt x="95" y="90"/>
                            <a:pt x="76" y="96"/>
                          </a:cubicBezTo>
                          <a:cubicBezTo>
                            <a:pt x="58" y="93"/>
                            <a:pt x="41" y="90"/>
                            <a:pt x="23" y="87"/>
                          </a:cubicBezTo>
                          <a:cubicBezTo>
                            <a:pt x="24" y="58"/>
                            <a:pt x="16" y="30"/>
                            <a:pt x="0" y="9"/>
                          </a:cubicBezTo>
                          <a:cubicBezTo>
                            <a:pt x="15" y="6"/>
                            <a:pt x="32" y="3"/>
                            <a:pt x="49" y="0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2" name="Freeform 442">
                      <a:extLst>
                        <a:ext uri="{FF2B5EF4-FFF2-40B4-BE49-F238E27FC236}">
                          <a16:creationId xmlns:a16="http://schemas.microsoft.com/office/drawing/2014/main" id="{6A9816BB-37B5-4303-B9E8-26C777C82D7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4034"/>
                      <a:ext cx="139" cy="37"/>
                    </a:xfrm>
                    <a:custGeom>
                      <a:avLst/>
                      <a:gdLst>
                        <a:gd name="T0" fmla="*/ 362 w 385"/>
                        <a:gd name="T1" fmla="*/ 37 h 102"/>
                        <a:gd name="T2" fmla="*/ 362 w 385"/>
                        <a:gd name="T3" fmla="*/ 37 h 102"/>
                        <a:gd name="T4" fmla="*/ 81 w 385"/>
                        <a:gd name="T5" fmla="*/ 102 h 102"/>
                        <a:gd name="T6" fmla="*/ 2 w 385"/>
                        <a:gd name="T7" fmla="*/ 77 h 102"/>
                        <a:gd name="T8" fmla="*/ 18 w 385"/>
                        <a:gd name="T9" fmla="*/ 0 h 102"/>
                        <a:gd name="T10" fmla="*/ 232 w 385"/>
                        <a:gd name="T11" fmla="*/ 7 h 102"/>
                        <a:gd name="T12" fmla="*/ 289 w 385"/>
                        <a:gd name="T13" fmla="*/ 8 h 102"/>
                        <a:gd name="T14" fmla="*/ 280 w 385"/>
                        <a:gd name="T15" fmla="*/ 18 h 102"/>
                        <a:gd name="T16" fmla="*/ 323 w 385"/>
                        <a:gd name="T17" fmla="*/ 28 h 102"/>
                        <a:gd name="T18" fmla="*/ 340 w 385"/>
                        <a:gd name="T19" fmla="*/ 10 h 102"/>
                        <a:gd name="T20" fmla="*/ 357 w 385"/>
                        <a:gd name="T21" fmla="*/ 10 h 102"/>
                        <a:gd name="T22" fmla="*/ 385 w 385"/>
                        <a:gd name="T23" fmla="*/ 13 h 102"/>
                        <a:gd name="T24" fmla="*/ 362 w 385"/>
                        <a:gd name="T25" fmla="*/ 37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385" h="102">
                          <a:moveTo>
                            <a:pt x="362" y="37"/>
                          </a:moveTo>
                          <a:lnTo>
                            <a:pt x="362" y="37"/>
                          </a:lnTo>
                          <a:cubicBezTo>
                            <a:pt x="277" y="57"/>
                            <a:pt x="178" y="80"/>
                            <a:pt x="81" y="102"/>
                          </a:cubicBezTo>
                          <a:lnTo>
                            <a:pt x="2" y="77"/>
                          </a:lnTo>
                          <a:cubicBezTo>
                            <a:pt x="0" y="45"/>
                            <a:pt x="1" y="19"/>
                            <a:pt x="18" y="0"/>
                          </a:cubicBezTo>
                          <a:lnTo>
                            <a:pt x="232" y="7"/>
                          </a:lnTo>
                          <a:lnTo>
                            <a:pt x="289" y="8"/>
                          </a:lnTo>
                          <a:lnTo>
                            <a:pt x="280" y="18"/>
                          </a:lnTo>
                          <a:cubicBezTo>
                            <a:pt x="294" y="21"/>
                            <a:pt x="308" y="25"/>
                            <a:pt x="323" y="28"/>
                          </a:cubicBezTo>
                          <a:cubicBezTo>
                            <a:pt x="328" y="22"/>
                            <a:pt x="334" y="16"/>
                            <a:pt x="340" y="10"/>
                          </a:cubicBezTo>
                          <a:lnTo>
                            <a:pt x="357" y="10"/>
                          </a:lnTo>
                          <a:cubicBezTo>
                            <a:pt x="366" y="11"/>
                            <a:pt x="376" y="12"/>
                            <a:pt x="385" y="13"/>
                          </a:cubicBezTo>
                          <a:lnTo>
                            <a:pt x="362" y="37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3" name="Freeform 443">
                      <a:extLst>
                        <a:ext uri="{FF2B5EF4-FFF2-40B4-BE49-F238E27FC236}">
                          <a16:creationId xmlns:a16="http://schemas.microsoft.com/office/drawing/2014/main" id="{2067C8B2-6A67-4DFA-A841-52656D38DB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8" y="1818"/>
                      <a:ext cx="12" cy="7"/>
                    </a:xfrm>
                    <a:custGeom>
                      <a:avLst/>
                      <a:gdLst>
                        <a:gd name="T0" fmla="*/ 33 w 33"/>
                        <a:gd name="T1" fmla="*/ 20 h 20"/>
                        <a:gd name="T2" fmla="*/ 33 w 33"/>
                        <a:gd name="T3" fmla="*/ 20 h 20"/>
                        <a:gd name="T4" fmla="*/ 0 w 33"/>
                        <a:gd name="T5" fmla="*/ 0 h 20"/>
                        <a:gd name="T6" fmla="*/ 33 w 33"/>
                        <a:gd name="T7" fmla="*/ 20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33" h="20">
                          <a:moveTo>
                            <a:pt x="33" y="20"/>
                          </a:moveTo>
                          <a:lnTo>
                            <a:pt x="33" y="20"/>
                          </a:lnTo>
                          <a:cubicBezTo>
                            <a:pt x="22" y="13"/>
                            <a:pt x="12" y="6"/>
                            <a:pt x="0" y="0"/>
                          </a:cubicBezTo>
                          <a:cubicBezTo>
                            <a:pt x="11" y="6"/>
                            <a:pt x="22" y="13"/>
                            <a:pt x="33" y="2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4" name="Freeform 444">
                      <a:extLst>
                        <a:ext uri="{FF2B5EF4-FFF2-40B4-BE49-F238E27FC236}">
                          <a16:creationId xmlns:a16="http://schemas.microsoft.com/office/drawing/2014/main" id="{16B97E17-93CC-4BB7-920C-A36E5B8C58A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9" y="2572"/>
                      <a:ext cx="104" cy="551"/>
                    </a:xfrm>
                    <a:custGeom>
                      <a:avLst/>
                      <a:gdLst>
                        <a:gd name="T0" fmla="*/ 278 w 288"/>
                        <a:gd name="T1" fmla="*/ 335 h 1524"/>
                        <a:gd name="T2" fmla="*/ 278 w 288"/>
                        <a:gd name="T3" fmla="*/ 335 h 1524"/>
                        <a:gd name="T4" fmla="*/ 262 w 288"/>
                        <a:gd name="T5" fmla="*/ 645 h 1524"/>
                        <a:gd name="T6" fmla="*/ 185 w 288"/>
                        <a:gd name="T7" fmla="*/ 1523 h 1524"/>
                        <a:gd name="T8" fmla="*/ 155 w 288"/>
                        <a:gd name="T9" fmla="*/ 1524 h 1524"/>
                        <a:gd name="T10" fmla="*/ 152 w 288"/>
                        <a:gd name="T11" fmla="*/ 1502 h 1524"/>
                        <a:gd name="T12" fmla="*/ 146 w 288"/>
                        <a:gd name="T13" fmla="*/ 1422 h 1524"/>
                        <a:gd name="T14" fmla="*/ 146 w 288"/>
                        <a:gd name="T15" fmla="*/ 1422 h 1524"/>
                        <a:gd name="T16" fmla="*/ 146 w 288"/>
                        <a:gd name="T17" fmla="*/ 1394 h 1524"/>
                        <a:gd name="T18" fmla="*/ 146 w 288"/>
                        <a:gd name="T19" fmla="*/ 1394 h 1524"/>
                        <a:gd name="T20" fmla="*/ 146 w 288"/>
                        <a:gd name="T21" fmla="*/ 1376 h 1524"/>
                        <a:gd name="T22" fmla="*/ 145 w 288"/>
                        <a:gd name="T23" fmla="*/ 1338 h 1524"/>
                        <a:gd name="T24" fmla="*/ 142 w 288"/>
                        <a:gd name="T25" fmla="*/ 1149 h 1524"/>
                        <a:gd name="T26" fmla="*/ 138 w 288"/>
                        <a:gd name="T27" fmla="*/ 1094 h 1524"/>
                        <a:gd name="T28" fmla="*/ 138 w 288"/>
                        <a:gd name="T29" fmla="*/ 1093 h 1524"/>
                        <a:gd name="T30" fmla="*/ 135 w 288"/>
                        <a:gd name="T31" fmla="*/ 979 h 1524"/>
                        <a:gd name="T32" fmla="*/ 142 w 288"/>
                        <a:gd name="T33" fmla="*/ 454 h 1524"/>
                        <a:gd name="T34" fmla="*/ 113 w 288"/>
                        <a:gd name="T35" fmla="*/ 387 h 1524"/>
                        <a:gd name="T36" fmla="*/ 108 w 288"/>
                        <a:gd name="T37" fmla="*/ 382 h 1524"/>
                        <a:gd name="T38" fmla="*/ 103 w 288"/>
                        <a:gd name="T39" fmla="*/ 378 h 1524"/>
                        <a:gd name="T40" fmla="*/ 92 w 288"/>
                        <a:gd name="T41" fmla="*/ 371 h 1524"/>
                        <a:gd name="T42" fmla="*/ 86 w 288"/>
                        <a:gd name="T43" fmla="*/ 367 h 1524"/>
                        <a:gd name="T44" fmla="*/ 73 w 288"/>
                        <a:gd name="T45" fmla="*/ 361 h 1524"/>
                        <a:gd name="T46" fmla="*/ 68 w 288"/>
                        <a:gd name="T47" fmla="*/ 359 h 1524"/>
                        <a:gd name="T48" fmla="*/ 59 w 288"/>
                        <a:gd name="T49" fmla="*/ 356 h 1524"/>
                        <a:gd name="T50" fmla="*/ 57 w 288"/>
                        <a:gd name="T51" fmla="*/ 356 h 1524"/>
                        <a:gd name="T52" fmla="*/ 46 w 288"/>
                        <a:gd name="T53" fmla="*/ 353 h 1524"/>
                        <a:gd name="T54" fmla="*/ 21 w 288"/>
                        <a:gd name="T55" fmla="*/ 350 h 1524"/>
                        <a:gd name="T56" fmla="*/ 7 w 288"/>
                        <a:gd name="T57" fmla="*/ 350 h 1524"/>
                        <a:gd name="T58" fmla="*/ 0 w 288"/>
                        <a:gd name="T59" fmla="*/ 350 h 1524"/>
                        <a:gd name="T60" fmla="*/ 96 w 288"/>
                        <a:gd name="T61" fmla="*/ 163 h 1524"/>
                        <a:gd name="T62" fmla="*/ 3 w 288"/>
                        <a:gd name="T63" fmla="*/ 0 h 1524"/>
                        <a:gd name="T64" fmla="*/ 234 w 288"/>
                        <a:gd name="T65" fmla="*/ 96 h 1524"/>
                        <a:gd name="T66" fmla="*/ 278 w 288"/>
                        <a:gd name="T67" fmla="*/ 335 h 15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</a:cxnLst>
                      <a:rect l="0" t="0" r="r" b="b"/>
                      <a:pathLst>
                        <a:path w="288" h="1524">
                          <a:moveTo>
                            <a:pt x="278" y="335"/>
                          </a:moveTo>
                          <a:lnTo>
                            <a:pt x="278" y="335"/>
                          </a:lnTo>
                          <a:cubicBezTo>
                            <a:pt x="288" y="439"/>
                            <a:pt x="272" y="541"/>
                            <a:pt x="262" y="645"/>
                          </a:cubicBezTo>
                          <a:cubicBezTo>
                            <a:pt x="255" y="715"/>
                            <a:pt x="212" y="1241"/>
                            <a:pt x="185" y="1523"/>
                          </a:cubicBezTo>
                          <a:lnTo>
                            <a:pt x="155" y="1524"/>
                          </a:lnTo>
                          <a:cubicBezTo>
                            <a:pt x="153" y="1517"/>
                            <a:pt x="153" y="1510"/>
                            <a:pt x="152" y="1502"/>
                          </a:cubicBezTo>
                          <a:cubicBezTo>
                            <a:pt x="149" y="1474"/>
                            <a:pt x="147" y="1447"/>
                            <a:pt x="146" y="1422"/>
                          </a:cubicBezTo>
                          <a:lnTo>
                            <a:pt x="146" y="1422"/>
                          </a:lnTo>
                          <a:lnTo>
                            <a:pt x="146" y="1394"/>
                          </a:lnTo>
                          <a:lnTo>
                            <a:pt x="146" y="1394"/>
                          </a:lnTo>
                          <a:cubicBezTo>
                            <a:pt x="146" y="1388"/>
                            <a:pt x="146" y="1382"/>
                            <a:pt x="146" y="1376"/>
                          </a:cubicBezTo>
                          <a:lnTo>
                            <a:pt x="145" y="1338"/>
                          </a:lnTo>
                          <a:lnTo>
                            <a:pt x="142" y="1149"/>
                          </a:lnTo>
                          <a:cubicBezTo>
                            <a:pt x="142" y="1129"/>
                            <a:pt x="141" y="1111"/>
                            <a:pt x="138" y="1094"/>
                          </a:cubicBezTo>
                          <a:lnTo>
                            <a:pt x="138" y="1093"/>
                          </a:lnTo>
                          <a:lnTo>
                            <a:pt x="135" y="979"/>
                          </a:lnTo>
                          <a:cubicBezTo>
                            <a:pt x="147" y="561"/>
                            <a:pt x="111" y="798"/>
                            <a:pt x="142" y="454"/>
                          </a:cubicBezTo>
                          <a:cubicBezTo>
                            <a:pt x="144" y="429"/>
                            <a:pt x="133" y="405"/>
                            <a:pt x="113" y="387"/>
                          </a:cubicBezTo>
                          <a:cubicBezTo>
                            <a:pt x="112" y="385"/>
                            <a:pt x="110" y="383"/>
                            <a:pt x="108" y="382"/>
                          </a:cubicBezTo>
                          <a:cubicBezTo>
                            <a:pt x="107" y="381"/>
                            <a:pt x="105" y="379"/>
                            <a:pt x="103" y="378"/>
                          </a:cubicBezTo>
                          <a:cubicBezTo>
                            <a:pt x="100" y="375"/>
                            <a:pt x="96" y="373"/>
                            <a:pt x="92" y="371"/>
                          </a:cubicBezTo>
                          <a:cubicBezTo>
                            <a:pt x="90" y="369"/>
                            <a:pt x="88" y="368"/>
                            <a:pt x="86" y="367"/>
                          </a:cubicBezTo>
                          <a:cubicBezTo>
                            <a:pt x="82" y="365"/>
                            <a:pt x="77" y="363"/>
                            <a:pt x="73" y="361"/>
                          </a:cubicBezTo>
                          <a:cubicBezTo>
                            <a:pt x="71" y="361"/>
                            <a:pt x="70" y="360"/>
                            <a:pt x="68" y="359"/>
                          </a:cubicBezTo>
                          <a:cubicBezTo>
                            <a:pt x="65" y="358"/>
                            <a:pt x="62" y="357"/>
                            <a:pt x="59" y="356"/>
                          </a:cubicBezTo>
                          <a:cubicBezTo>
                            <a:pt x="59" y="356"/>
                            <a:pt x="58" y="356"/>
                            <a:pt x="57" y="356"/>
                          </a:cubicBezTo>
                          <a:cubicBezTo>
                            <a:pt x="54" y="355"/>
                            <a:pt x="50" y="354"/>
                            <a:pt x="46" y="353"/>
                          </a:cubicBezTo>
                          <a:cubicBezTo>
                            <a:pt x="38" y="352"/>
                            <a:pt x="29" y="350"/>
                            <a:pt x="21" y="350"/>
                          </a:cubicBezTo>
                          <a:cubicBezTo>
                            <a:pt x="16" y="350"/>
                            <a:pt x="11" y="350"/>
                            <a:pt x="7" y="350"/>
                          </a:cubicBezTo>
                          <a:cubicBezTo>
                            <a:pt x="4" y="350"/>
                            <a:pt x="2" y="350"/>
                            <a:pt x="0" y="350"/>
                          </a:cubicBezTo>
                          <a:cubicBezTo>
                            <a:pt x="45" y="262"/>
                            <a:pt x="96" y="163"/>
                            <a:pt x="96" y="163"/>
                          </a:cubicBezTo>
                          <a:cubicBezTo>
                            <a:pt x="96" y="163"/>
                            <a:pt x="28" y="35"/>
                            <a:pt x="3" y="0"/>
                          </a:cubicBezTo>
                          <a:lnTo>
                            <a:pt x="234" y="96"/>
                          </a:lnTo>
                          <a:cubicBezTo>
                            <a:pt x="256" y="172"/>
                            <a:pt x="269" y="252"/>
                            <a:pt x="278" y="335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5" name="Freeform 445">
                      <a:extLst>
                        <a:ext uri="{FF2B5EF4-FFF2-40B4-BE49-F238E27FC236}">
                          <a16:creationId xmlns:a16="http://schemas.microsoft.com/office/drawing/2014/main" id="{714ACBB6-9E00-456C-AB23-287D3406EC7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5" y="3192"/>
                      <a:ext cx="198" cy="437"/>
                    </a:xfrm>
                    <a:custGeom>
                      <a:avLst/>
                      <a:gdLst>
                        <a:gd name="T0" fmla="*/ 162 w 546"/>
                        <a:gd name="T1" fmla="*/ 0 h 1208"/>
                        <a:gd name="T2" fmla="*/ 162 w 546"/>
                        <a:gd name="T3" fmla="*/ 0 h 1208"/>
                        <a:gd name="T4" fmla="*/ 418 w 546"/>
                        <a:gd name="T5" fmla="*/ 353 h 1208"/>
                        <a:gd name="T6" fmla="*/ 418 w 546"/>
                        <a:gd name="T7" fmla="*/ 354 h 1208"/>
                        <a:gd name="T8" fmla="*/ 418 w 546"/>
                        <a:gd name="T9" fmla="*/ 353 h 1208"/>
                        <a:gd name="T10" fmla="*/ 542 w 546"/>
                        <a:gd name="T11" fmla="*/ 1208 h 1208"/>
                        <a:gd name="T12" fmla="*/ 212 w 546"/>
                        <a:gd name="T13" fmla="*/ 1107 h 1208"/>
                        <a:gd name="T14" fmla="*/ 0 w 546"/>
                        <a:gd name="T15" fmla="*/ 300 h 1208"/>
                        <a:gd name="T16" fmla="*/ 160 w 546"/>
                        <a:gd name="T17" fmla="*/ 301 h 1208"/>
                        <a:gd name="T18" fmla="*/ 162 w 546"/>
                        <a:gd name="T19" fmla="*/ 0 h 12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546" h="1208">
                          <a:moveTo>
                            <a:pt x="162" y="0"/>
                          </a:moveTo>
                          <a:lnTo>
                            <a:pt x="162" y="0"/>
                          </a:lnTo>
                          <a:cubicBezTo>
                            <a:pt x="296" y="93"/>
                            <a:pt x="352" y="220"/>
                            <a:pt x="418" y="353"/>
                          </a:cubicBezTo>
                          <a:cubicBezTo>
                            <a:pt x="418" y="353"/>
                            <a:pt x="418" y="354"/>
                            <a:pt x="418" y="354"/>
                          </a:cubicBezTo>
                          <a:cubicBezTo>
                            <a:pt x="418" y="353"/>
                            <a:pt x="418" y="353"/>
                            <a:pt x="418" y="353"/>
                          </a:cubicBezTo>
                          <a:cubicBezTo>
                            <a:pt x="482" y="620"/>
                            <a:pt x="546" y="915"/>
                            <a:pt x="542" y="1208"/>
                          </a:cubicBezTo>
                          <a:cubicBezTo>
                            <a:pt x="426" y="1200"/>
                            <a:pt x="312" y="1168"/>
                            <a:pt x="212" y="1107"/>
                          </a:cubicBezTo>
                          <a:cubicBezTo>
                            <a:pt x="181" y="823"/>
                            <a:pt x="74" y="544"/>
                            <a:pt x="0" y="300"/>
                          </a:cubicBezTo>
                          <a:lnTo>
                            <a:pt x="160" y="301"/>
                          </a:lnTo>
                          <a:lnTo>
                            <a:pt x="162" y="0"/>
                          </a:ln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6" name="Freeform 446">
                      <a:extLst>
                        <a:ext uri="{FF2B5EF4-FFF2-40B4-BE49-F238E27FC236}">
                          <a16:creationId xmlns:a16="http://schemas.microsoft.com/office/drawing/2014/main" id="{B3003B4A-457C-4716-B8B9-E89D42FBB93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3592"/>
                      <a:ext cx="144" cy="425"/>
                    </a:xfrm>
                    <a:custGeom>
                      <a:avLst/>
                      <a:gdLst>
                        <a:gd name="T0" fmla="*/ 0 w 396"/>
                        <a:gd name="T1" fmla="*/ 1176 h 1176"/>
                        <a:gd name="T2" fmla="*/ 0 w 396"/>
                        <a:gd name="T3" fmla="*/ 1176 h 1176"/>
                        <a:gd name="T4" fmla="*/ 75 w 396"/>
                        <a:gd name="T5" fmla="*/ 157 h 1176"/>
                        <a:gd name="T6" fmla="*/ 74 w 396"/>
                        <a:gd name="T7" fmla="*/ 118 h 1176"/>
                        <a:gd name="T8" fmla="*/ 72 w 396"/>
                        <a:gd name="T9" fmla="*/ 79 h 1176"/>
                        <a:gd name="T10" fmla="*/ 70 w 396"/>
                        <a:gd name="T11" fmla="*/ 39 h 1176"/>
                        <a:gd name="T12" fmla="*/ 70 w 396"/>
                        <a:gd name="T13" fmla="*/ 39 h 1176"/>
                        <a:gd name="T14" fmla="*/ 66 w 396"/>
                        <a:gd name="T15" fmla="*/ 3 h 1176"/>
                        <a:gd name="T16" fmla="*/ 66 w 396"/>
                        <a:gd name="T17" fmla="*/ 0 h 1176"/>
                        <a:gd name="T18" fmla="*/ 396 w 396"/>
                        <a:gd name="T19" fmla="*/ 101 h 1176"/>
                        <a:gd name="T20" fmla="*/ 396 w 396"/>
                        <a:gd name="T21" fmla="*/ 103 h 1176"/>
                        <a:gd name="T22" fmla="*/ 396 w 396"/>
                        <a:gd name="T23" fmla="*/ 128 h 1176"/>
                        <a:gd name="T24" fmla="*/ 395 w 396"/>
                        <a:gd name="T25" fmla="*/ 154 h 1176"/>
                        <a:gd name="T26" fmla="*/ 274 w 396"/>
                        <a:gd name="T27" fmla="*/ 1173 h 1176"/>
                        <a:gd name="T28" fmla="*/ 270 w 396"/>
                        <a:gd name="T29" fmla="*/ 1173 h 1176"/>
                        <a:gd name="T30" fmla="*/ 237 w 396"/>
                        <a:gd name="T31" fmla="*/ 1169 h 1176"/>
                        <a:gd name="T32" fmla="*/ 235 w 396"/>
                        <a:gd name="T33" fmla="*/ 1170 h 1176"/>
                        <a:gd name="T34" fmla="*/ 184 w 396"/>
                        <a:gd name="T35" fmla="*/ 1166 h 1176"/>
                        <a:gd name="T36" fmla="*/ 47 w 396"/>
                        <a:gd name="T37" fmla="*/ 1176 h 1176"/>
                        <a:gd name="T38" fmla="*/ 0 w 396"/>
                        <a:gd name="T39" fmla="*/ 1176 h 11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396" h="1176">
                          <a:moveTo>
                            <a:pt x="0" y="1176"/>
                          </a:moveTo>
                          <a:lnTo>
                            <a:pt x="0" y="1176"/>
                          </a:lnTo>
                          <a:cubicBezTo>
                            <a:pt x="3" y="1105"/>
                            <a:pt x="75" y="624"/>
                            <a:pt x="75" y="157"/>
                          </a:cubicBezTo>
                          <a:cubicBezTo>
                            <a:pt x="75" y="144"/>
                            <a:pt x="75" y="131"/>
                            <a:pt x="74" y="118"/>
                          </a:cubicBezTo>
                          <a:cubicBezTo>
                            <a:pt x="74" y="105"/>
                            <a:pt x="73" y="92"/>
                            <a:pt x="72" y="79"/>
                          </a:cubicBezTo>
                          <a:cubicBezTo>
                            <a:pt x="72" y="65"/>
                            <a:pt x="71" y="53"/>
                            <a:pt x="70" y="39"/>
                          </a:cubicBezTo>
                          <a:lnTo>
                            <a:pt x="70" y="39"/>
                          </a:lnTo>
                          <a:cubicBezTo>
                            <a:pt x="69" y="27"/>
                            <a:pt x="68" y="15"/>
                            <a:pt x="66" y="3"/>
                          </a:cubicBezTo>
                          <a:cubicBezTo>
                            <a:pt x="66" y="2"/>
                            <a:pt x="66" y="1"/>
                            <a:pt x="66" y="0"/>
                          </a:cubicBezTo>
                          <a:cubicBezTo>
                            <a:pt x="166" y="61"/>
                            <a:pt x="280" y="93"/>
                            <a:pt x="396" y="101"/>
                          </a:cubicBezTo>
                          <a:lnTo>
                            <a:pt x="396" y="103"/>
                          </a:lnTo>
                          <a:cubicBezTo>
                            <a:pt x="396" y="111"/>
                            <a:pt x="396" y="119"/>
                            <a:pt x="396" y="128"/>
                          </a:cubicBezTo>
                          <a:cubicBezTo>
                            <a:pt x="396" y="136"/>
                            <a:pt x="395" y="145"/>
                            <a:pt x="395" y="154"/>
                          </a:cubicBezTo>
                          <a:cubicBezTo>
                            <a:pt x="376" y="630"/>
                            <a:pt x="289" y="1101"/>
                            <a:pt x="274" y="1173"/>
                          </a:cubicBezTo>
                          <a:lnTo>
                            <a:pt x="270" y="1173"/>
                          </a:lnTo>
                          <a:lnTo>
                            <a:pt x="237" y="1169"/>
                          </a:lnTo>
                          <a:lnTo>
                            <a:pt x="235" y="1170"/>
                          </a:lnTo>
                          <a:cubicBezTo>
                            <a:pt x="219" y="1168"/>
                            <a:pt x="201" y="1167"/>
                            <a:pt x="184" y="1166"/>
                          </a:cubicBezTo>
                          <a:lnTo>
                            <a:pt x="47" y="1176"/>
                          </a:lnTo>
                          <a:lnTo>
                            <a:pt x="0" y="1176"/>
                          </a:ln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7" name="Freeform 447">
                      <a:extLst>
                        <a:ext uri="{FF2B5EF4-FFF2-40B4-BE49-F238E27FC236}">
                          <a16:creationId xmlns:a16="http://schemas.microsoft.com/office/drawing/2014/main" id="{A226E1E4-B371-4084-8331-427EF7659B3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5" y="3311"/>
                      <a:ext cx="2" cy="8"/>
                    </a:xfrm>
                    <a:custGeom>
                      <a:avLst/>
                      <a:gdLst>
                        <a:gd name="T0" fmla="*/ 0 w 6"/>
                        <a:gd name="T1" fmla="*/ 0 h 24"/>
                        <a:gd name="T2" fmla="*/ 0 w 6"/>
                        <a:gd name="T3" fmla="*/ 0 h 24"/>
                        <a:gd name="T4" fmla="*/ 6 w 6"/>
                        <a:gd name="T5" fmla="*/ 24 h 24"/>
                        <a:gd name="T6" fmla="*/ 0 w 6"/>
                        <a:gd name="T7" fmla="*/ 0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24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" y="8"/>
                            <a:pt x="4" y="16"/>
                            <a:pt x="6" y="24"/>
                          </a:cubicBezTo>
                          <a:cubicBezTo>
                            <a:pt x="4" y="16"/>
                            <a:pt x="2" y="8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8" name="Freeform 448">
                      <a:extLst>
                        <a:ext uri="{FF2B5EF4-FFF2-40B4-BE49-F238E27FC236}">
                          <a16:creationId xmlns:a16="http://schemas.microsoft.com/office/drawing/2014/main" id="{05753726-C71B-4928-A555-DCC91C56CC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41" y="4204"/>
                      <a:ext cx="36" cy="24"/>
                    </a:xfrm>
                    <a:custGeom>
                      <a:avLst/>
                      <a:gdLst>
                        <a:gd name="T0" fmla="*/ 101 w 101"/>
                        <a:gd name="T1" fmla="*/ 6 h 67"/>
                        <a:gd name="T2" fmla="*/ 101 w 101"/>
                        <a:gd name="T3" fmla="*/ 6 h 67"/>
                        <a:gd name="T4" fmla="*/ 0 w 101"/>
                        <a:gd name="T5" fmla="*/ 65 h 67"/>
                        <a:gd name="T6" fmla="*/ 38 w 101"/>
                        <a:gd name="T7" fmla="*/ 0 h 67"/>
                        <a:gd name="T8" fmla="*/ 101 w 101"/>
                        <a:gd name="T9" fmla="*/ 6 h 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01" h="67">
                          <a:moveTo>
                            <a:pt x="101" y="6"/>
                          </a:moveTo>
                          <a:lnTo>
                            <a:pt x="101" y="6"/>
                          </a:lnTo>
                          <a:cubicBezTo>
                            <a:pt x="95" y="22"/>
                            <a:pt x="30" y="67"/>
                            <a:pt x="0" y="65"/>
                          </a:cubicBezTo>
                          <a:cubicBezTo>
                            <a:pt x="7" y="39"/>
                            <a:pt x="21" y="17"/>
                            <a:pt x="38" y="0"/>
                          </a:cubicBezTo>
                          <a:cubicBezTo>
                            <a:pt x="61" y="2"/>
                            <a:pt x="83" y="4"/>
                            <a:pt x="101" y="6"/>
                          </a:cubicBezTo>
                          <a:close/>
                        </a:path>
                      </a:pathLst>
                    </a:custGeom>
                    <a:solidFill>
                      <a:srgbClr val="C59E6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19" name="Freeform 449">
                      <a:extLst>
                        <a:ext uri="{FF2B5EF4-FFF2-40B4-BE49-F238E27FC236}">
                          <a16:creationId xmlns:a16="http://schemas.microsoft.com/office/drawing/2014/main" id="{56A26C56-3A52-4A6C-B281-6CC9C7C6985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3" y="4015"/>
                      <a:ext cx="13" cy="1"/>
                    </a:xfrm>
                    <a:custGeom>
                      <a:avLst/>
                      <a:gdLst>
                        <a:gd name="T0" fmla="*/ 25 w 35"/>
                        <a:gd name="T1" fmla="*/ 4 h 4"/>
                        <a:gd name="T2" fmla="*/ 25 w 35"/>
                        <a:gd name="T3" fmla="*/ 4 h 4"/>
                        <a:gd name="T4" fmla="*/ 0 w 35"/>
                        <a:gd name="T5" fmla="*/ 1 h 4"/>
                        <a:gd name="T6" fmla="*/ 2 w 35"/>
                        <a:gd name="T7" fmla="*/ 0 h 4"/>
                        <a:gd name="T8" fmla="*/ 35 w 35"/>
                        <a:gd name="T9" fmla="*/ 4 h 4"/>
                        <a:gd name="T10" fmla="*/ 25 w 35"/>
                        <a:gd name="T11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35" h="4">
                          <a:moveTo>
                            <a:pt x="25" y="4"/>
                          </a:moveTo>
                          <a:lnTo>
                            <a:pt x="25" y="4"/>
                          </a:lnTo>
                          <a:cubicBezTo>
                            <a:pt x="17" y="3"/>
                            <a:pt x="9" y="2"/>
                            <a:pt x="0" y="1"/>
                          </a:cubicBezTo>
                          <a:lnTo>
                            <a:pt x="2" y="0"/>
                          </a:lnTo>
                          <a:lnTo>
                            <a:pt x="35" y="4"/>
                          </a:lnTo>
                          <a:lnTo>
                            <a:pt x="25" y="4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0" name="Freeform 450">
                      <a:extLst>
                        <a:ext uri="{FF2B5EF4-FFF2-40B4-BE49-F238E27FC236}">
                          <a16:creationId xmlns:a16="http://schemas.microsoft.com/office/drawing/2014/main" id="{DA8EE13C-0675-436D-8680-D0AF085E12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8" y="3285"/>
                      <a:ext cx="7" cy="25"/>
                    </a:xfrm>
                    <a:custGeom>
                      <a:avLst/>
                      <a:gdLst>
                        <a:gd name="T0" fmla="*/ 0 w 17"/>
                        <a:gd name="T1" fmla="*/ 0 h 71"/>
                        <a:gd name="T2" fmla="*/ 0 w 17"/>
                        <a:gd name="T3" fmla="*/ 0 h 71"/>
                        <a:gd name="T4" fmla="*/ 17 w 17"/>
                        <a:gd name="T5" fmla="*/ 71 h 71"/>
                        <a:gd name="T6" fmla="*/ 0 w 17"/>
                        <a:gd name="T7" fmla="*/ 0 h 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7" h="71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6" y="24"/>
                            <a:pt x="12" y="47"/>
                            <a:pt x="17" y="71"/>
                          </a:cubicBezTo>
                          <a:cubicBezTo>
                            <a:pt x="11" y="47"/>
                            <a:pt x="6" y="24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1" name="Freeform 451">
                      <a:extLst>
                        <a:ext uri="{FF2B5EF4-FFF2-40B4-BE49-F238E27FC236}">
                          <a16:creationId xmlns:a16="http://schemas.microsoft.com/office/drawing/2014/main" id="{B9649D9B-ED45-4E48-95BA-888CA014660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2" y="4015"/>
                      <a:ext cx="10" cy="1"/>
                    </a:xfrm>
                    <a:custGeom>
                      <a:avLst/>
                      <a:gdLst>
                        <a:gd name="T0" fmla="*/ 28 w 28"/>
                        <a:gd name="T1" fmla="*/ 3 h 3"/>
                        <a:gd name="T2" fmla="*/ 28 w 28"/>
                        <a:gd name="T3" fmla="*/ 3 h 3"/>
                        <a:gd name="T4" fmla="*/ 0 w 28"/>
                        <a:gd name="T5" fmla="*/ 3 h 3"/>
                        <a:gd name="T6" fmla="*/ 3 w 28"/>
                        <a:gd name="T7" fmla="*/ 0 h 3"/>
                        <a:gd name="T8" fmla="*/ 28 w 28"/>
                        <a:gd name="T9" fmla="*/ 3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" h="3">
                          <a:moveTo>
                            <a:pt x="28" y="3"/>
                          </a:moveTo>
                          <a:lnTo>
                            <a:pt x="28" y="3"/>
                          </a:lnTo>
                          <a:lnTo>
                            <a:pt x="0" y="3"/>
                          </a:lnTo>
                          <a:lnTo>
                            <a:pt x="3" y="0"/>
                          </a:lnTo>
                          <a:cubicBezTo>
                            <a:pt x="12" y="1"/>
                            <a:pt x="20" y="2"/>
                            <a:pt x="28" y="3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2" name="Freeform 452">
                      <a:extLst>
                        <a:ext uri="{FF2B5EF4-FFF2-40B4-BE49-F238E27FC236}">
                          <a16:creationId xmlns:a16="http://schemas.microsoft.com/office/drawing/2014/main" id="{E4DE26EF-566F-4807-86B9-A32F8F41819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2" y="4017"/>
                      <a:ext cx="37" cy="20"/>
                    </a:xfrm>
                    <a:custGeom>
                      <a:avLst/>
                      <a:gdLst>
                        <a:gd name="T0" fmla="*/ 0 w 102"/>
                        <a:gd name="T1" fmla="*/ 53 h 55"/>
                        <a:gd name="T2" fmla="*/ 0 w 102"/>
                        <a:gd name="T3" fmla="*/ 53 h 55"/>
                        <a:gd name="T4" fmla="*/ 55 w 102"/>
                        <a:gd name="T5" fmla="*/ 0 h 55"/>
                        <a:gd name="T6" fmla="*/ 102 w 102"/>
                        <a:gd name="T7" fmla="*/ 8 h 55"/>
                        <a:gd name="T8" fmla="*/ 57 w 102"/>
                        <a:gd name="T9" fmla="*/ 55 h 55"/>
                        <a:gd name="T10" fmla="*/ 0 w 102"/>
                        <a:gd name="T11" fmla="*/ 54 h 55"/>
                        <a:gd name="T12" fmla="*/ 0 w 102"/>
                        <a:gd name="T13" fmla="*/ 53 h 5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02" h="55">
                          <a:moveTo>
                            <a:pt x="0" y="53"/>
                          </a:moveTo>
                          <a:lnTo>
                            <a:pt x="0" y="53"/>
                          </a:lnTo>
                          <a:cubicBezTo>
                            <a:pt x="19" y="34"/>
                            <a:pt x="46" y="7"/>
                            <a:pt x="55" y="0"/>
                          </a:cubicBezTo>
                          <a:cubicBezTo>
                            <a:pt x="71" y="3"/>
                            <a:pt x="86" y="5"/>
                            <a:pt x="102" y="8"/>
                          </a:cubicBezTo>
                          <a:lnTo>
                            <a:pt x="57" y="55"/>
                          </a:lnTo>
                          <a:lnTo>
                            <a:pt x="0" y="54"/>
                          </a:lnTo>
                          <a:lnTo>
                            <a:pt x="0" y="53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3" name="Freeform 453">
                      <a:extLst>
                        <a:ext uri="{FF2B5EF4-FFF2-40B4-BE49-F238E27FC236}">
                          <a16:creationId xmlns:a16="http://schemas.microsoft.com/office/drawing/2014/main" id="{7ACDACF1-8C77-4D7D-9660-81EA51BE6D6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6" y="4016"/>
                      <a:ext cx="36" cy="20"/>
                    </a:xfrm>
                    <a:custGeom>
                      <a:avLst/>
                      <a:gdLst>
                        <a:gd name="T0" fmla="*/ 98 w 98"/>
                        <a:gd name="T1" fmla="*/ 3 h 56"/>
                        <a:gd name="T2" fmla="*/ 98 w 98"/>
                        <a:gd name="T3" fmla="*/ 3 h 56"/>
                        <a:gd name="T4" fmla="*/ 43 w 98"/>
                        <a:gd name="T5" fmla="*/ 56 h 56"/>
                        <a:gd name="T6" fmla="*/ 0 w 98"/>
                        <a:gd name="T7" fmla="*/ 44 h 56"/>
                        <a:gd name="T8" fmla="*/ 44 w 98"/>
                        <a:gd name="T9" fmla="*/ 0 h 56"/>
                        <a:gd name="T10" fmla="*/ 72 w 98"/>
                        <a:gd name="T11" fmla="*/ 0 h 56"/>
                        <a:gd name="T12" fmla="*/ 98 w 98"/>
                        <a:gd name="T13" fmla="*/ 3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98" h="56">
                          <a:moveTo>
                            <a:pt x="98" y="3"/>
                          </a:moveTo>
                          <a:lnTo>
                            <a:pt x="98" y="3"/>
                          </a:lnTo>
                          <a:cubicBezTo>
                            <a:pt x="89" y="10"/>
                            <a:pt x="62" y="37"/>
                            <a:pt x="43" y="56"/>
                          </a:cubicBezTo>
                          <a:cubicBezTo>
                            <a:pt x="29" y="52"/>
                            <a:pt x="14" y="48"/>
                            <a:pt x="0" y="44"/>
                          </a:cubicBezTo>
                          <a:lnTo>
                            <a:pt x="44" y="0"/>
                          </a:lnTo>
                          <a:lnTo>
                            <a:pt x="72" y="0"/>
                          </a:lnTo>
                          <a:cubicBezTo>
                            <a:pt x="81" y="1"/>
                            <a:pt x="89" y="2"/>
                            <a:pt x="98" y="3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4" name="Freeform 454">
                      <a:extLst>
                        <a:ext uri="{FF2B5EF4-FFF2-40B4-BE49-F238E27FC236}">
                          <a16:creationId xmlns:a16="http://schemas.microsoft.com/office/drawing/2014/main" id="{04F78946-97CA-48D9-A45A-5186DCCC26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7" y="4198"/>
                      <a:ext cx="58" cy="29"/>
                    </a:xfrm>
                    <a:custGeom>
                      <a:avLst/>
                      <a:gdLst>
                        <a:gd name="T0" fmla="*/ 112 w 160"/>
                        <a:gd name="T1" fmla="*/ 79 h 82"/>
                        <a:gd name="T2" fmla="*/ 112 w 160"/>
                        <a:gd name="T3" fmla="*/ 79 h 82"/>
                        <a:gd name="T4" fmla="*/ 0 w 160"/>
                        <a:gd name="T5" fmla="*/ 0 h 82"/>
                        <a:gd name="T6" fmla="*/ 160 w 160"/>
                        <a:gd name="T7" fmla="*/ 17 h 82"/>
                        <a:gd name="T8" fmla="*/ 122 w 160"/>
                        <a:gd name="T9" fmla="*/ 82 h 82"/>
                        <a:gd name="T10" fmla="*/ 112 w 160"/>
                        <a:gd name="T11" fmla="*/ 79 h 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60" h="82">
                          <a:moveTo>
                            <a:pt x="112" y="79"/>
                          </a:moveTo>
                          <a:lnTo>
                            <a:pt x="112" y="79"/>
                          </a:lnTo>
                          <a:cubicBezTo>
                            <a:pt x="99" y="68"/>
                            <a:pt x="47" y="27"/>
                            <a:pt x="0" y="0"/>
                          </a:cubicBezTo>
                          <a:cubicBezTo>
                            <a:pt x="60" y="7"/>
                            <a:pt x="114" y="13"/>
                            <a:pt x="160" y="17"/>
                          </a:cubicBezTo>
                          <a:cubicBezTo>
                            <a:pt x="143" y="34"/>
                            <a:pt x="129" y="56"/>
                            <a:pt x="122" y="82"/>
                          </a:cubicBezTo>
                          <a:cubicBezTo>
                            <a:pt x="118" y="82"/>
                            <a:pt x="115" y="81"/>
                            <a:pt x="112" y="79"/>
                          </a:cubicBezTo>
                          <a:close/>
                        </a:path>
                      </a:pathLst>
                    </a:custGeom>
                    <a:solidFill>
                      <a:srgbClr val="83818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5" name="Freeform 455">
                      <a:extLst>
                        <a:ext uri="{FF2B5EF4-FFF2-40B4-BE49-F238E27FC236}">
                          <a16:creationId xmlns:a16="http://schemas.microsoft.com/office/drawing/2014/main" id="{0A982F74-A670-4974-A7FB-14B00F12220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4" y="3186"/>
                      <a:ext cx="93" cy="134"/>
                    </a:xfrm>
                    <a:custGeom>
                      <a:avLst/>
                      <a:gdLst>
                        <a:gd name="T0" fmla="*/ 256 w 256"/>
                        <a:gd name="T1" fmla="*/ 369 h 370"/>
                        <a:gd name="T2" fmla="*/ 256 w 256"/>
                        <a:gd name="T3" fmla="*/ 369 h 370"/>
                        <a:gd name="T4" fmla="*/ 0 w 256"/>
                        <a:gd name="T5" fmla="*/ 16 h 370"/>
                        <a:gd name="T6" fmla="*/ 0 w 256"/>
                        <a:gd name="T7" fmla="*/ 0 h 370"/>
                        <a:gd name="T8" fmla="*/ 151 w 256"/>
                        <a:gd name="T9" fmla="*/ 1 h 370"/>
                        <a:gd name="T10" fmla="*/ 170 w 256"/>
                        <a:gd name="T11" fmla="*/ 1 h 370"/>
                        <a:gd name="T12" fmla="*/ 171 w 256"/>
                        <a:gd name="T13" fmla="*/ 2 h 370"/>
                        <a:gd name="T14" fmla="*/ 173 w 256"/>
                        <a:gd name="T15" fmla="*/ 12 h 370"/>
                        <a:gd name="T16" fmla="*/ 180 w 256"/>
                        <a:gd name="T17" fmla="*/ 45 h 370"/>
                        <a:gd name="T18" fmla="*/ 186 w 256"/>
                        <a:gd name="T19" fmla="*/ 74 h 370"/>
                        <a:gd name="T20" fmla="*/ 205 w 256"/>
                        <a:gd name="T21" fmla="*/ 155 h 370"/>
                        <a:gd name="T22" fmla="*/ 211 w 256"/>
                        <a:gd name="T23" fmla="*/ 180 h 370"/>
                        <a:gd name="T24" fmla="*/ 222 w 256"/>
                        <a:gd name="T25" fmla="*/ 225 h 370"/>
                        <a:gd name="T26" fmla="*/ 233 w 256"/>
                        <a:gd name="T27" fmla="*/ 273 h 370"/>
                        <a:gd name="T28" fmla="*/ 250 w 256"/>
                        <a:gd name="T29" fmla="*/ 344 h 370"/>
                        <a:gd name="T30" fmla="*/ 250 w 256"/>
                        <a:gd name="T31" fmla="*/ 345 h 370"/>
                        <a:gd name="T32" fmla="*/ 256 w 256"/>
                        <a:gd name="T33" fmla="*/ 369 h 370"/>
                        <a:gd name="T34" fmla="*/ 256 w 256"/>
                        <a:gd name="T35" fmla="*/ 370 h 370"/>
                        <a:gd name="T36" fmla="*/ 256 w 256"/>
                        <a:gd name="T37" fmla="*/ 369 h 37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256" h="370">
                          <a:moveTo>
                            <a:pt x="256" y="369"/>
                          </a:moveTo>
                          <a:lnTo>
                            <a:pt x="256" y="369"/>
                          </a:lnTo>
                          <a:cubicBezTo>
                            <a:pt x="190" y="236"/>
                            <a:pt x="134" y="109"/>
                            <a:pt x="0" y="16"/>
                          </a:cubicBezTo>
                          <a:lnTo>
                            <a:pt x="0" y="0"/>
                          </a:lnTo>
                          <a:lnTo>
                            <a:pt x="151" y="1"/>
                          </a:lnTo>
                          <a:lnTo>
                            <a:pt x="170" y="1"/>
                          </a:lnTo>
                          <a:cubicBezTo>
                            <a:pt x="171" y="1"/>
                            <a:pt x="171" y="2"/>
                            <a:pt x="171" y="2"/>
                          </a:cubicBezTo>
                          <a:cubicBezTo>
                            <a:pt x="171" y="5"/>
                            <a:pt x="172" y="9"/>
                            <a:pt x="173" y="12"/>
                          </a:cubicBezTo>
                          <a:cubicBezTo>
                            <a:pt x="175" y="23"/>
                            <a:pt x="177" y="34"/>
                            <a:pt x="180" y="45"/>
                          </a:cubicBezTo>
                          <a:cubicBezTo>
                            <a:pt x="182" y="54"/>
                            <a:pt x="184" y="64"/>
                            <a:pt x="186" y="74"/>
                          </a:cubicBezTo>
                          <a:cubicBezTo>
                            <a:pt x="192" y="100"/>
                            <a:pt x="198" y="127"/>
                            <a:pt x="205" y="155"/>
                          </a:cubicBezTo>
                          <a:cubicBezTo>
                            <a:pt x="207" y="163"/>
                            <a:pt x="209" y="172"/>
                            <a:pt x="211" y="180"/>
                          </a:cubicBezTo>
                          <a:cubicBezTo>
                            <a:pt x="214" y="195"/>
                            <a:pt x="218" y="210"/>
                            <a:pt x="222" y="225"/>
                          </a:cubicBezTo>
                          <a:cubicBezTo>
                            <a:pt x="225" y="241"/>
                            <a:pt x="229" y="257"/>
                            <a:pt x="233" y="273"/>
                          </a:cubicBezTo>
                          <a:cubicBezTo>
                            <a:pt x="239" y="297"/>
                            <a:pt x="244" y="320"/>
                            <a:pt x="250" y="344"/>
                          </a:cubicBezTo>
                          <a:cubicBezTo>
                            <a:pt x="250" y="345"/>
                            <a:pt x="250" y="345"/>
                            <a:pt x="250" y="345"/>
                          </a:cubicBezTo>
                          <a:cubicBezTo>
                            <a:pt x="252" y="353"/>
                            <a:pt x="254" y="361"/>
                            <a:pt x="256" y="369"/>
                          </a:cubicBezTo>
                          <a:cubicBezTo>
                            <a:pt x="256" y="369"/>
                            <a:pt x="256" y="369"/>
                            <a:pt x="256" y="370"/>
                          </a:cubicBezTo>
                          <a:cubicBezTo>
                            <a:pt x="256" y="370"/>
                            <a:pt x="256" y="369"/>
                            <a:pt x="256" y="369"/>
                          </a:cubicBez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6" name="Freeform 456">
                      <a:extLst>
                        <a:ext uri="{FF2B5EF4-FFF2-40B4-BE49-F238E27FC236}">
                          <a16:creationId xmlns:a16="http://schemas.microsoft.com/office/drawing/2014/main" id="{0427BFAF-207C-4D9E-B0C5-2A51BA99770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4" y="1815"/>
                      <a:ext cx="4" cy="3"/>
                    </a:xfrm>
                    <a:custGeom>
                      <a:avLst/>
                      <a:gdLst>
                        <a:gd name="T0" fmla="*/ 12 w 12"/>
                        <a:gd name="T1" fmla="*/ 7 h 7"/>
                        <a:gd name="T2" fmla="*/ 12 w 12"/>
                        <a:gd name="T3" fmla="*/ 7 h 7"/>
                        <a:gd name="T4" fmla="*/ 0 w 12"/>
                        <a:gd name="T5" fmla="*/ 0 h 7"/>
                        <a:gd name="T6" fmla="*/ 0 w 12"/>
                        <a:gd name="T7" fmla="*/ 0 h 7"/>
                        <a:gd name="T8" fmla="*/ 12 w 12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" h="7">
                          <a:moveTo>
                            <a:pt x="12" y="7"/>
                          </a:moveTo>
                          <a:lnTo>
                            <a:pt x="12" y="7"/>
                          </a:lnTo>
                          <a:cubicBezTo>
                            <a:pt x="8" y="4"/>
                            <a:pt x="4" y="2"/>
                            <a:pt x="0" y="0"/>
                          </a:cubicBezTo>
                          <a:lnTo>
                            <a:pt x="0" y="0"/>
                          </a:lnTo>
                          <a:cubicBezTo>
                            <a:pt x="4" y="2"/>
                            <a:pt x="8" y="4"/>
                            <a:pt x="12" y="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7" name="Freeform 457">
                      <a:extLst>
                        <a:ext uri="{FF2B5EF4-FFF2-40B4-BE49-F238E27FC236}">
                          <a16:creationId xmlns:a16="http://schemas.microsoft.com/office/drawing/2014/main" id="{D1739435-B5E3-46C0-BDF0-89AE1CE7C9F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863"/>
                      <a:ext cx="167" cy="82"/>
                    </a:xfrm>
                    <a:custGeom>
                      <a:avLst/>
                      <a:gdLst>
                        <a:gd name="T0" fmla="*/ 0 w 462"/>
                        <a:gd name="T1" fmla="*/ 0 h 228"/>
                        <a:gd name="T2" fmla="*/ 0 w 462"/>
                        <a:gd name="T3" fmla="*/ 0 h 228"/>
                        <a:gd name="T4" fmla="*/ 219 w 462"/>
                        <a:gd name="T5" fmla="*/ 52 h 228"/>
                        <a:gd name="T6" fmla="*/ 462 w 462"/>
                        <a:gd name="T7" fmla="*/ 206 h 228"/>
                        <a:gd name="T8" fmla="*/ 189 w 462"/>
                        <a:gd name="T9" fmla="*/ 220 h 228"/>
                        <a:gd name="T10" fmla="*/ 0 w 462"/>
                        <a:gd name="T11" fmla="*/ 162 h 228"/>
                        <a:gd name="T12" fmla="*/ 0 w 462"/>
                        <a:gd name="T13" fmla="*/ 0 h 2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462" h="228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82" y="12"/>
                            <a:pt x="161" y="29"/>
                            <a:pt x="219" y="52"/>
                          </a:cubicBezTo>
                          <a:cubicBezTo>
                            <a:pt x="297" y="84"/>
                            <a:pt x="390" y="138"/>
                            <a:pt x="462" y="206"/>
                          </a:cubicBezTo>
                          <a:cubicBezTo>
                            <a:pt x="369" y="221"/>
                            <a:pt x="269" y="228"/>
                            <a:pt x="189" y="220"/>
                          </a:cubicBezTo>
                          <a:cubicBezTo>
                            <a:pt x="134" y="215"/>
                            <a:pt x="67" y="192"/>
                            <a:pt x="0" y="162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8" name="Freeform 458">
                      <a:extLst>
                        <a:ext uri="{FF2B5EF4-FFF2-40B4-BE49-F238E27FC236}">
                          <a16:creationId xmlns:a16="http://schemas.microsoft.com/office/drawing/2014/main" id="{9E58C0F5-8825-491E-88AC-74809860073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29" y="1813"/>
                      <a:ext cx="5" cy="2"/>
                    </a:xfrm>
                    <a:custGeom>
                      <a:avLst/>
                      <a:gdLst>
                        <a:gd name="T0" fmla="*/ 13 w 13"/>
                        <a:gd name="T1" fmla="*/ 7 h 7"/>
                        <a:gd name="T2" fmla="*/ 13 w 13"/>
                        <a:gd name="T3" fmla="*/ 7 h 7"/>
                        <a:gd name="T4" fmla="*/ 13 w 13"/>
                        <a:gd name="T5" fmla="*/ 7 h 7"/>
                        <a:gd name="T6" fmla="*/ 0 w 13"/>
                        <a:gd name="T7" fmla="*/ 0 h 7"/>
                        <a:gd name="T8" fmla="*/ 13 w 13"/>
                        <a:gd name="T9" fmla="*/ 7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3" h="7">
                          <a:moveTo>
                            <a:pt x="13" y="7"/>
                          </a:moveTo>
                          <a:lnTo>
                            <a:pt x="13" y="7"/>
                          </a:lnTo>
                          <a:lnTo>
                            <a:pt x="13" y="7"/>
                          </a:lnTo>
                          <a:cubicBezTo>
                            <a:pt x="8" y="5"/>
                            <a:pt x="5" y="2"/>
                            <a:pt x="0" y="0"/>
                          </a:cubicBezTo>
                          <a:cubicBezTo>
                            <a:pt x="5" y="2"/>
                            <a:pt x="9" y="5"/>
                            <a:pt x="13" y="7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29" name="Freeform 459">
                      <a:extLst>
                        <a:ext uri="{FF2B5EF4-FFF2-40B4-BE49-F238E27FC236}">
                          <a16:creationId xmlns:a16="http://schemas.microsoft.com/office/drawing/2014/main" id="{186A8D17-09C7-4152-AA8C-AB082397543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30" y="3251"/>
                      <a:ext cx="4" cy="16"/>
                    </a:xfrm>
                    <a:custGeom>
                      <a:avLst/>
                      <a:gdLst>
                        <a:gd name="T0" fmla="*/ 0 w 11"/>
                        <a:gd name="T1" fmla="*/ 0 h 45"/>
                        <a:gd name="T2" fmla="*/ 0 w 11"/>
                        <a:gd name="T3" fmla="*/ 0 h 45"/>
                        <a:gd name="T4" fmla="*/ 11 w 11"/>
                        <a:gd name="T5" fmla="*/ 45 h 45"/>
                        <a:gd name="T6" fmla="*/ 0 w 11"/>
                        <a:gd name="T7" fmla="*/ 0 h 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" h="45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3" y="15"/>
                            <a:pt x="7" y="30"/>
                            <a:pt x="11" y="45"/>
                          </a:cubicBezTo>
                          <a:cubicBezTo>
                            <a:pt x="7" y="30"/>
                            <a:pt x="3" y="15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0" name="Freeform 460">
                      <a:extLst>
                        <a:ext uri="{FF2B5EF4-FFF2-40B4-BE49-F238E27FC236}">
                          <a16:creationId xmlns:a16="http://schemas.microsoft.com/office/drawing/2014/main" id="{27651880-0424-4960-B7A0-F58E1BD7152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2495"/>
                      <a:ext cx="86" cy="111"/>
                    </a:xfrm>
                    <a:custGeom>
                      <a:avLst/>
                      <a:gdLst>
                        <a:gd name="T0" fmla="*/ 18 w 237"/>
                        <a:gd name="T1" fmla="*/ 140 h 308"/>
                        <a:gd name="T2" fmla="*/ 18 w 237"/>
                        <a:gd name="T3" fmla="*/ 140 h 308"/>
                        <a:gd name="T4" fmla="*/ 64 w 237"/>
                        <a:gd name="T5" fmla="*/ 4 h 308"/>
                        <a:gd name="T6" fmla="*/ 66 w 237"/>
                        <a:gd name="T7" fmla="*/ 0 h 308"/>
                        <a:gd name="T8" fmla="*/ 237 w 237"/>
                        <a:gd name="T9" fmla="*/ 308 h 308"/>
                        <a:gd name="T10" fmla="*/ 6 w 237"/>
                        <a:gd name="T11" fmla="*/ 212 h 308"/>
                        <a:gd name="T12" fmla="*/ 0 w 237"/>
                        <a:gd name="T13" fmla="*/ 204 h 308"/>
                        <a:gd name="T14" fmla="*/ 18 w 237"/>
                        <a:gd name="T15" fmla="*/ 140 h 30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37" h="308">
                          <a:moveTo>
                            <a:pt x="18" y="140"/>
                          </a:moveTo>
                          <a:lnTo>
                            <a:pt x="18" y="140"/>
                          </a:lnTo>
                          <a:lnTo>
                            <a:pt x="64" y="4"/>
                          </a:lnTo>
                          <a:cubicBezTo>
                            <a:pt x="64" y="2"/>
                            <a:pt x="65" y="1"/>
                            <a:pt x="66" y="0"/>
                          </a:cubicBezTo>
                          <a:cubicBezTo>
                            <a:pt x="152" y="91"/>
                            <a:pt x="204" y="195"/>
                            <a:pt x="237" y="308"/>
                          </a:cubicBezTo>
                          <a:lnTo>
                            <a:pt x="6" y="212"/>
                          </a:lnTo>
                          <a:cubicBezTo>
                            <a:pt x="4" y="208"/>
                            <a:pt x="2" y="206"/>
                            <a:pt x="0" y="204"/>
                          </a:cubicBezTo>
                          <a:cubicBezTo>
                            <a:pt x="6" y="183"/>
                            <a:pt x="12" y="161"/>
                            <a:pt x="18" y="14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1" name="Freeform 461">
                      <a:extLst>
                        <a:ext uri="{FF2B5EF4-FFF2-40B4-BE49-F238E27FC236}">
                          <a16:creationId xmlns:a16="http://schemas.microsoft.com/office/drawing/2014/main" id="{A48B5B37-77A1-437F-BC71-03E6469E978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21" y="1808"/>
                      <a:ext cx="8" cy="5"/>
                    </a:xfrm>
                    <a:custGeom>
                      <a:avLst/>
                      <a:gdLst>
                        <a:gd name="T0" fmla="*/ 22 w 22"/>
                        <a:gd name="T1" fmla="*/ 12 h 12"/>
                        <a:gd name="T2" fmla="*/ 22 w 22"/>
                        <a:gd name="T3" fmla="*/ 12 h 12"/>
                        <a:gd name="T4" fmla="*/ 0 w 22"/>
                        <a:gd name="T5" fmla="*/ 0 h 12"/>
                        <a:gd name="T6" fmla="*/ 22 w 22"/>
                        <a:gd name="T7" fmla="*/ 12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2" h="12">
                          <a:moveTo>
                            <a:pt x="22" y="12"/>
                          </a:moveTo>
                          <a:lnTo>
                            <a:pt x="22" y="12"/>
                          </a:lnTo>
                          <a:cubicBezTo>
                            <a:pt x="15" y="8"/>
                            <a:pt x="7" y="4"/>
                            <a:pt x="0" y="0"/>
                          </a:cubicBezTo>
                          <a:cubicBezTo>
                            <a:pt x="7" y="4"/>
                            <a:pt x="15" y="8"/>
                            <a:pt x="22" y="1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2" name="Freeform 462">
                      <a:extLst>
                        <a:ext uri="{FF2B5EF4-FFF2-40B4-BE49-F238E27FC236}">
                          <a16:creationId xmlns:a16="http://schemas.microsoft.com/office/drawing/2014/main" id="{49F1B4BF-305C-4A0C-81DA-B23AF2D518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21" y="3213"/>
                      <a:ext cx="7" cy="29"/>
                    </a:xfrm>
                    <a:custGeom>
                      <a:avLst/>
                      <a:gdLst>
                        <a:gd name="T0" fmla="*/ 0 w 19"/>
                        <a:gd name="T1" fmla="*/ 0 h 81"/>
                        <a:gd name="T2" fmla="*/ 0 w 19"/>
                        <a:gd name="T3" fmla="*/ 0 h 81"/>
                        <a:gd name="T4" fmla="*/ 19 w 19"/>
                        <a:gd name="T5" fmla="*/ 81 h 81"/>
                        <a:gd name="T6" fmla="*/ 0 w 19"/>
                        <a:gd name="T7" fmla="*/ 0 h 8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9" h="81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6" y="26"/>
                            <a:pt x="12" y="53"/>
                            <a:pt x="19" y="81"/>
                          </a:cubicBezTo>
                          <a:cubicBezTo>
                            <a:pt x="12" y="53"/>
                            <a:pt x="6" y="26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3" name="Freeform 463">
                      <a:extLst>
                        <a:ext uri="{FF2B5EF4-FFF2-40B4-BE49-F238E27FC236}">
                          <a16:creationId xmlns:a16="http://schemas.microsoft.com/office/drawing/2014/main" id="{132811DE-1584-4BA9-9514-D40A574082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1" y="1804"/>
                      <a:ext cx="9" cy="4"/>
                    </a:xfrm>
                    <a:custGeom>
                      <a:avLst/>
                      <a:gdLst>
                        <a:gd name="T0" fmla="*/ 27 w 27"/>
                        <a:gd name="T1" fmla="*/ 12 h 12"/>
                        <a:gd name="T2" fmla="*/ 27 w 27"/>
                        <a:gd name="T3" fmla="*/ 12 h 12"/>
                        <a:gd name="T4" fmla="*/ 0 w 27"/>
                        <a:gd name="T5" fmla="*/ 0 h 12"/>
                        <a:gd name="T6" fmla="*/ 27 w 27"/>
                        <a:gd name="T7" fmla="*/ 12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7" h="12">
                          <a:moveTo>
                            <a:pt x="27" y="12"/>
                          </a:moveTo>
                          <a:lnTo>
                            <a:pt x="27" y="12"/>
                          </a:lnTo>
                          <a:cubicBezTo>
                            <a:pt x="18" y="8"/>
                            <a:pt x="9" y="4"/>
                            <a:pt x="0" y="0"/>
                          </a:cubicBezTo>
                          <a:cubicBezTo>
                            <a:pt x="9" y="4"/>
                            <a:pt x="18" y="8"/>
                            <a:pt x="27" y="1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4" name="Freeform 464">
                      <a:extLst>
                        <a:ext uri="{FF2B5EF4-FFF2-40B4-BE49-F238E27FC236}">
                          <a16:creationId xmlns:a16="http://schemas.microsoft.com/office/drawing/2014/main" id="{4754A056-C3F7-41E3-890F-A647A1CA7B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65" y="4014"/>
                      <a:ext cx="68" cy="3"/>
                    </a:xfrm>
                    <a:custGeom>
                      <a:avLst/>
                      <a:gdLst>
                        <a:gd name="T0" fmla="*/ 137 w 188"/>
                        <a:gd name="T1" fmla="*/ 0 h 10"/>
                        <a:gd name="T2" fmla="*/ 137 w 188"/>
                        <a:gd name="T3" fmla="*/ 0 h 10"/>
                        <a:gd name="T4" fmla="*/ 188 w 188"/>
                        <a:gd name="T5" fmla="*/ 4 h 10"/>
                        <a:gd name="T6" fmla="*/ 185 w 188"/>
                        <a:gd name="T7" fmla="*/ 7 h 10"/>
                        <a:gd name="T8" fmla="*/ 0 w 188"/>
                        <a:gd name="T9" fmla="*/ 10 h 10"/>
                        <a:gd name="T10" fmla="*/ 137 w 188"/>
                        <a:gd name="T11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88" h="10">
                          <a:moveTo>
                            <a:pt x="137" y="0"/>
                          </a:moveTo>
                          <a:lnTo>
                            <a:pt x="137" y="0"/>
                          </a:lnTo>
                          <a:cubicBezTo>
                            <a:pt x="154" y="1"/>
                            <a:pt x="172" y="2"/>
                            <a:pt x="188" y="4"/>
                          </a:cubicBezTo>
                          <a:lnTo>
                            <a:pt x="185" y="7"/>
                          </a:lnTo>
                          <a:lnTo>
                            <a:pt x="0" y="10"/>
                          </a:lnTo>
                          <a:lnTo>
                            <a:pt x="137" y="0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5" name="Freeform 465">
                      <a:extLst>
                        <a:ext uri="{FF2B5EF4-FFF2-40B4-BE49-F238E27FC236}">
                          <a16:creationId xmlns:a16="http://schemas.microsoft.com/office/drawing/2014/main" id="{7CE439B6-976A-4E5B-AD84-11AD9AC29AC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7" y="3190"/>
                      <a:ext cx="2" cy="12"/>
                    </a:xfrm>
                    <a:custGeom>
                      <a:avLst/>
                      <a:gdLst>
                        <a:gd name="T0" fmla="*/ 0 w 7"/>
                        <a:gd name="T1" fmla="*/ 0 h 33"/>
                        <a:gd name="T2" fmla="*/ 0 w 7"/>
                        <a:gd name="T3" fmla="*/ 0 h 33"/>
                        <a:gd name="T4" fmla="*/ 7 w 7"/>
                        <a:gd name="T5" fmla="*/ 33 h 33"/>
                        <a:gd name="T6" fmla="*/ 0 w 7"/>
                        <a:gd name="T7" fmla="*/ 0 h 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33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" y="11"/>
                            <a:pt x="4" y="22"/>
                            <a:pt x="7" y="33"/>
                          </a:cubicBezTo>
                          <a:cubicBezTo>
                            <a:pt x="4" y="22"/>
                            <a:pt x="2" y="11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6" name="Freeform 466">
                      <a:extLst>
                        <a:ext uri="{FF2B5EF4-FFF2-40B4-BE49-F238E27FC236}">
                          <a16:creationId xmlns:a16="http://schemas.microsoft.com/office/drawing/2014/main" id="{E7CE1D4A-5491-46E0-B58C-6C5AF85ED24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8" y="2430"/>
                      <a:ext cx="79" cy="37"/>
                    </a:xfrm>
                    <a:custGeom>
                      <a:avLst/>
                      <a:gdLst>
                        <a:gd name="T0" fmla="*/ 69 w 219"/>
                        <a:gd name="T1" fmla="*/ 52 h 103"/>
                        <a:gd name="T2" fmla="*/ 69 w 219"/>
                        <a:gd name="T3" fmla="*/ 52 h 103"/>
                        <a:gd name="T4" fmla="*/ 62 w 219"/>
                        <a:gd name="T5" fmla="*/ 53 h 103"/>
                        <a:gd name="T6" fmla="*/ 60 w 219"/>
                        <a:gd name="T7" fmla="*/ 53 h 103"/>
                        <a:gd name="T8" fmla="*/ 54 w 219"/>
                        <a:gd name="T9" fmla="*/ 54 h 103"/>
                        <a:gd name="T10" fmla="*/ 44 w 219"/>
                        <a:gd name="T11" fmla="*/ 58 h 103"/>
                        <a:gd name="T12" fmla="*/ 38 w 219"/>
                        <a:gd name="T13" fmla="*/ 61 h 103"/>
                        <a:gd name="T14" fmla="*/ 36 w 219"/>
                        <a:gd name="T15" fmla="*/ 63 h 103"/>
                        <a:gd name="T16" fmla="*/ 35 w 219"/>
                        <a:gd name="T17" fmla="*/ 63 h 103"/>
                        <a:gd name="T18" fmla="*/ 0 w 219"/>
                        <a:gd name="T19" fmla="*/ 49 h 103"/>
                        <a:gd name="T20" fmla="*/ 16 w 219"/>
                        <a:gd name="T21" fmla="*/ 0 h 103"/>
                        <a:gd name="T22" fmla="*/ 219 w 219"/>
                        <a:gd name="T23" fmla="*/ 61 h 103"/>
                        <a:gd name="T24" fmla="*/ 215 w 219"/>
                        <a:gd name="T25" fmla="*/ 103 h 103"/>
                        <a:gd name="T26" fmla="*/ 80 w 219"/>
                        <a:gd name="T27" fmla="*/ 53 h 103"/>
                        <a:gd name="T28" fmla="*/ 69 w 219"/>
                        <a:gd name="T29" fmla="*/ 52 h 10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19" h="103">
                          <a:moveTo>
                            <a:pt x="69" y="52"/>
                          </a:moveTo>
                          <a:lnTo>
                            <a:pt x="69" y="52"/>
                          </a:lnTo>
                          <a:cubicBezTo>
                            <a:pt x="67" y="52"/>
                            <a:pt x="65" y="52"/>
                            <a:pt x="62" y="53"/>
                          </a:cubicBezTo>
                          <a:cubicBezTo>
                            <a:pt x="61" y="53"/>
                            <a:pt x="61" y="53"/>
                            <a:pt x="60" y="53"/>
                          </a:cubicBezTo>
                          <a:cubicBezTo>
                            <a:pt x="58" y="53"/>
                            <a:pt x="56" y="54"/>
                            <a:pt x="54" y="54"/>
                          </a:cubicBezTo>
                          <a:cubicBezTo>
                            <a:pt x="51" y="55"/>
                            <a:pt x="48" y="56"/>
                            <a:pt x="44" y="58"/>
                          </a:cubicBezTo>
                          <a:cubicBezTo>
                            <a:pt x="42" y="59"/>
                            <a:pt x="40" y="60"/>
                            <a:pt x="38" y="61"/>
                          </a:cubicBezTo>
                          <a:cubicBezTo>
                            <a:pt x="37" y="62"/>
                            <a:pt x="36" y="62"/>
                            <a:pt x="36" y="63"/>
                          </a:cubicBezTo>
                          <a:cubicBezTo>
                            <a:pt x="36" y="63"/>
                            <a:pt x="35" y="63"/>
                            <a:pt x="35" y="63"/>
                          </a:cubicBezTo>
                          <a:cubicBezTo>
                            <a:pt x="24" y="58"/>
                            <a:pt x="12" y="53"/>
                            <a:pt x="0" y="49"/>
                          </a:cubicBezTo>
                          <a:lnTo>
                            <a:pt x="16" y="0"/>
                          </a:lnTo>
                          <a:lnTo>
                            <a:pt x="219" y="61"/>
                          </a:lnTo>
                          <a:lnTo>
                            <a:pt x="215" y="103"/>
                          </a:lnTo>
                          <a:cubicBezTo>
                            <a:pt x="175" y="85"/>
                            <a:pt x="129" y="69"/>
                            <a:pt x="80" y="53"/>
                          </a:cubicBezTo>
                          <a:cubicBezTo>
                            <a:pt x="77" y="53"/>
                            <a:pt x="73" y="52"/>
                            <a:pt x="69" y="52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7" name="Freeform 467">
                      <a:extLst>
                        <a:ext uri="{FF2B5EF4-FFF2-40B4-BE49-F238E27FC236}">
                          <a16:creationId xmlns:a16="http://schemas.microsoft.com/office/drawing/2014/main" id="{ADB4C736-6AF0-41FF-8B14-8BB0384492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6" y="3186"/>
                      <a:ext cx="0" cy="1"/>
                    </a:xfrm>
                    <a:custGeom>
                      <a:avLst/>
                      <a:gdLst>
                        <a:gd name="T0" fmla="*/ 1 w 1"/>
                        <a:gd name="T1" fmla="*/ 0 h 1"/>
                        <a:gd name="T2" fmla="*/ 1 w 1"/>
                        <a:gd name="T3" fmla="*/ 0 h 1"/>
                        <a:gd name="T4" fmla="*/ 1 w 1"/>
                        <a:gd name="T5" fmla="*/ 1 h 1"/>
                        <a:gd name="T6" fmla="*/ 0 w 1"/>
                        <a:gd name="T7" fmla="*/ 0 h 1"/>
                        <a:gd name="T8" fmla="*/ 1 w 1"/>
                        <a:gd name="T9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1">
                          <a:moveTo>
                            <a:pt x="1" y="0"/>
                          </a:moveTo>
                          <a:lnTo>
                            <a:pt x="1" y="0"/>
                          </a:lnTo>
                          <a:lnTo>
                            <a:pt x="1" y="1"/>
                          </a:lnTo>
                          <a:cubicBezTo>
                            <a:pt x="1" y="1"/>
                            <a:pt x="1" y="0"/>
                            <a:pt x="0" y="0"/>
                          </a:cubicBez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8" name="Freeform 468">
                      <a:extLst>
                        <a:ext uri="{FF2B5EF4-FFF2-40B4-BE49-F238E27FC236}">
                          <a16:creationId xmlns:a16="http://schemas.microsoft.com/office/drawing/2014/main" id="{1B01AFF6-C8F4-434D-A05C-22A90C16C49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4" y="3179"/>
                      <a:ext cx="2" cy="7"/>
                    </a:xfrm>
                    <a:custGeom>
                      <a:avLst/>
                      <a:gdLst>
                        <a:gd name="T0" fmla="*/ 0 w 5"/>
                        <a:gd name="T1" fmla="*/ 0 h 20"/>
                        <a:gd name="T2" fmla="*/ 0 w 5"/>
                        <a:gd name="T3" fmla="*/ 0 h 20"/>
                        <a:gd name="T4" fmla="*/ 5 w 5"/>
                        <a:gd name="T5" fmla="*/ 20 h 20"/>
                        <a:gd name="T6" fmla="*/ 4 w 5"/>
                        <a:gd name="T7" fmla="*/ 20 h 20"/>
                        <a:gd name="T8" fmla="*/ 0 w 5"/>
                        <a:gd name="T9" fmla="*/ 0 h 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20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" y="7"/>
                            <a:pt x="3" y="14"/>
                            <a:pt x="5" y="20"/>
                          </a:cubicBezTo>
                          <a:lnTo>
                            <a:pt x="4" y="20"/>
                          </a:lnTo>
                          <a:cubicBezTo>
                            <a:pt x="3" y="13"/>
                            <a:pt x="2" y="7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39" name="Freeform 469">
                      <a:extLst>
                        <a:ext uri="{FF2B5EF4-FFF2-40B4-BE49-F238E27FC236}">
                          <a16:creationId xmlns:a16="http://schemas.microsoft.com/office/drawing/2014/main" id="{C182DE8F-B54D-4B37-99F0-73B5405D5D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9" y="3165"/>
                      <a:ext cx="7" cy="21"/>
                    </a:xfrm>
                    <a:custGeom>
                      <a:avLst/>
                      <a:gdLst>
                        <a:gd name="T0" fmla="*/ 15 w 19"/>
                        <a:gd name="T1" fmla="*/ 38 h 58"/>
                        <a:gd name="T2" fmla="*/ 15 w 19"/>
                        <a:gd name="T3" fmla="*/ 38 h 58"/>
                        <a:gd name="T4" fmla="*/ 19 w 19"/>
                        <a:gd name="T5" fmla="*/ 58 h 58"/>
                        <a:gd name="T6" fmla="*/ 0 w 19"/>
                        <a:gd name="T7" fmla="*/ 58 h 58"/>
                        <a:gd name="T8" fmla="*/ 8 w 19"/>
                        <a:gd name="T9" fmla="*/ 0 h 58"/>
                        <a:gd name="T10" fmla="*/ 8 w 19"/>
                        <a:gd name="T11" fmla="*/ 1 h 58"/>
                        <a:gd name="T12" fmla="*/ 15 w 19"/>
                        <a:gd name="T13" fmla="*/ 38 h 5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9" h="58">
                          <a:moveTo>
                            <a:pt x="15" y="38"/>
                          </a:moveTo>
                          <a:lnTo>
                            <a:pt x="15" y="38"/>
                          </a:lnTo>
                          <a:cubicBezTo>
                            <a:pt x="17" y="45"/>
                            <a:pt x="18" y="51"/>
                            <a:pt x="19" y="58"/>
                          </a:cubicBezTo>
                          <a:lnTo>
                            <a:pt x="0" y="58"/>
                          </a:lnTo>
                          <a:cubicBezTo>
                            <a:pt x="2" y="54"/>
                            <a:pt x="4" y="33"/>
                            <a:pt x="8" y="0"/>
                          </a:cubicBezTo>
                          <a:cubicBezTo>
                            <a:pt x="8" y="0"/>
                            <a:pt x="8" y="1"/>
                            <a:pt x="8" y="1"/>
                          </a:cubicBezTo>
                          <a:cubicBezTo>
                            <a:pt x="11" y="13"/>
                            <a:pt x="13" y="26"/>
                            <a:pt x="15" y="38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0" name="Freeform 470">
                      <a:extLst>
                        <a:ext uri="{FF2B5EF4-FFF2-40B4-BE49-F238E27FC236}">
                          <a16:creationId xmlns:a16="http://schemas.microsoft.com/office/drawing/2014/main" id="{21887E2E-CF20-414D-B8D2-AF36CFBF51D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2449"/>
                      <a:ext cx="64" cy="37"/>
                    </a:xfrm>
                    <a:custGeom>
                      <a:avLst/>
                      <a:gdLst>
                        <a:gd name="T0" fmla="*/ 173 w 179"/>
                        <a:gd name="T1" fmla="*/ 104 h 104"/>
                        <a:gd name="T2" fmla="*/ 173 w 179"/>
                        <a:gd name="T3" fmla="*/ 104 h 104"/>
                        <a:gd name="T4" fmla="*/ 0 w 179"/>
                        <a:gd name="T5" fmla="*/ 11 h 104"/>
                        <a:gd name="T6" fmla="*/ 2 w 179"/>
                        <a:gd name="T7" fmla="*/ 9 h 104"/>
                        <a:gd name="T8" fmla="*/ 8 w 179"/>
                        <a:gd name="T9" fmla="*/ 6 h 104"/>
                        <a:gd name="T10" fmla="*/ 18 w 179"/>
                        <a:gd name="T11" fmla="*/ 2 h 104"/>
                        <a:gd name="T12" fmla="*/ 24 w 179"/>
                        <a:gd name="T13" fmla="*/ 1 h 104"/>
                        <a:gd name="T14" fmla="*/ 26 w 179"/>
                        <a:gd name="T15" fmla="*/ 1 h 104"/>
                        <a:gd name="T16" fmla="*/ 33 w 179"/>
                        <a:gd name="T17" fmla="*/ 0 h 104"/>
                        <a:gd name="T18" fmla="*/ 44 w 179"/>
                        <a:gd name="T19" fmla="*/ 1 h 104"/>
                        <a:gd name="T20" fmla="*/ 179 w 179"/>
                        <a:gd name="T21" fmla="*/ 51 h 104"/>
                        <a:gd name="T22" fmla="*/ 173 w 179"/>
                        <a:gd name="T23" fmla="*/ 104 h 1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9" h="104">
                          <a:moveTo>
                            <a:pt x="173" y="104"/>
                          </a:moveTo>
                          <a:lnTo>
                            <a:pt x="173" y="104"/>
                          </a:lnTo>
                          <a:cubicBezTo>
                            <a:pt x="126" y="70"/>
                            <a:pt x="65" y="38"/>
                            <a:pt x="0" y="11"/>
                          </a:cubicBezTo>
                          <a:cubicBezTo>
                            <a:pt x="1" y="10"/>
                            <a:pt x="1" y="10"/>
                            <a:pt x="2" y="9"/>
                          </a:cubicBezTo>
                          <a:cubicBezTo>
                            <a:pt x="4" y="8"/>
                            <a:pt x="6" y="7"/>
                            <a:pt x="8" y="6"/>
                          </a:cubicBezTo>
                          <a:cubicBezTo>
                            <a:pt x="12" y="4"/>
                            <a:pt x="15" y="3"/>
                            <a:pt x="18" y="2"/>
                          </a:cubicBezTo>
                          <a:cubicBezTo>
                            <a:pt x="20" y="2"/>
                            <a:pt x="22" y="1"/>
                            <a:pt x="24" y="1"/>
                          </a:cubicBezTo>
                          <a:cubicBezTo>
                            <a:pt x="25" y="1"/>
                            <a:pt x="25" y="1"/>
                            <a:pt x="26" y="1"/>
                          </a:cubicBezTo>
                          <a:cubicBezTo>
                            <a:pt x="28" y="0"/>
                            <a:pt x="31" y="0"/>
                            <a:pt x="33" y="0"/>
                          </a:cubicBezTo>
                          <a:cubicBezTo>
                            <a:pt x="37" y="0"/>
                            <a:pt x="41" y="1"/>
                            <a:pt x="44" y="1"/>
                          </a:cubicBezTo>
                          <a:cubicBezTo>
                            <a:pt x="93" y="17"/>
                            <a:pt x="139" y="33"/>
                            <a:pt x="179" y="51"/>
                          </a:cubicBezTo>
                          <a:lnTo>
                            <a:pt x="173" y="104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1" name="Freeform 471">
                      <a:extLst>
                        <a:ext uri="{FF2B5EF4-FFF2-40B4-BE49-F238E27FC236}">
                          <a16:creationId xmlns:a16="http://schemas.microsoft.com/office/drawing/2014/main" id="{CC042301-C7A4-4BC4-A7E5-57F265D1FB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5" y="3122"/>
                      <a:ext cx="11" cy="43"/>
                    </a:xfrm>
                    <a:custGeom>
                      <a:avLst/>
                      <a:gdLst>
                        <a:gd name="T0" fmla="*/ 11 w 30"/>
                        <a:gd name="T1" fmla="*/ 82 h 119"/>
                        <a:gd name="T2" fmla="*/ 11 w 30"/>
                        <a:gd name="T3" fmla="*/ 82 h 119"/>
                        <a:gd name="T4" fmla="*/ 8 w 30"/>
                        <a:gd name="T5" fmla="*/ 63 h 119"/>
                        <a:gd name="T6" fmla="*/ 5 w 30"/>
                        <a:gd name="T7" fmla="*/ 39 h 119"/>
                        <a:gd name="T8" fmla="*/ 1 w 30"/>
                        <a:gd name="T9" fmla="*/ 17 h 119"/>
                        <a:gd name="T10" fmla="*/ 0 w 30"/>
                        <a:gd name="T11" fmla="*/ 1 h 119"/>
                        <a:gd name="T12" fmla="*/ 30 w 30"/>
                        <a:gd name="T13" fmla="*/ 0 h 119"/>
                        <a:gd name="T14" fmla="*/ 18 w 30"/>
                        <a:gd name="T15" fmla="*/ 119 h 119"/>
                        <a:gd name="T16" fmla="*/ 17 w 30"/>
                        <a:gd name="T17" fmla="*/ 111 h 119"/>
                        <a:gd name="T18" fmla="*/ 11 w 30"/>
                        <a:gd name="T19" fmla="*/ 82 h 11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30" h="119">
                          <a:moveTo>
                            <a:pt x="11" y="82"/>
                          </a:moveTo>
                          <a:lnTo>
                            <a:pt x="11" y="82"/>
                          </a:lnTo>
                          <a:cubicBezTo>
                            <a:pt x="10" y="76"/>
                            <a:pt x="9" y="69"/>
                            <a:pt x="8" y="63"/>
                          </a:cubicBezTo>
                          <a:cubicBezTo>
                            <a:pt x="7" y="55"/>
                            <a:pt x="6" y="47"/>
                            <a:pt x="5" y="39"/>
                          </a:cubicBezTo>
                          <a:cubicBezTo>
                            <a:pt x="3" y="31"/>
                            <a:pt x="2" y="24"/>
                            <a:pt x="1" y="17"/>
                          </a:cubicBezTo>
                          <a:cubicBezTo>
                            <a:pt x="1" y="12"/>
                            <a:pt x="0" y="6"/>
                            <a:pt x="0" y="1"/>
                          </a:cubicBezTo>
                          <a:lnTo>
                            <a:pt x="30" y="0"/>
                          </a:lnTo>
                          <a:cubicBezTo>
                            <a:pt x="25" y="48"/>
                            <a:pt x="21" y="88"/>
                            <a:pt x="18" y="119"/>
                          </a:cubicBezTo>
                          <a:cubicBezTo>
                            <a:pt x="18" y="116"/>
                            <a:pt x="17" y="114"/>
                            <a:pt x="17" y="111"/>
                          </a:cubicBezTo>
                          <a:cubicBezTo>
                            <a:pt x="15" y="101"/>
                            <a:pt x="13" y="92"/>
                            <a:pt x="11" y="82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2" name="Freeform 472">
                      <a:extLst>
                        <a:ext uri="{FF2B5EF4-FFF2-40B4-BE49-F238E27FC236}">
                          <a16:creationId xmlns:a16="http://schemas.microsoft.com/office/drawing/2014/main" id="{5F5D32E2-DC29-4BF9-A394-92273A787A4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2" y="3166"/>
                      <a:ext cx="2" cy="13"/>
                    </a:xfrm>
                    <a:custGeom>
                      <a:avLst/>
                      <a:gdLst>
                        <a:gd name="T0" fmla="*/ 0 w 7"/>
                        <a:gd name="T1" fmla="*/ 0 h 37"/>
                        <a:gd name="T2" fmla="*/ 0 w 7"/>
                        <a:gd name="T3" fmla="*/ 0 h 37"/>
                        <a:gd name="T4" fmla="*/ 7 w 7"/>
                        <a:gd name="T5" fmla="*/ 37 h 37"/>
                        <a:gd name="T6" fmla="*/ 0 w 7"/>
                        <a:gd name="T7" fmla="*/ 0 h 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37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3" y="12"/>
                            <a:pt x="5" y="25"/>
                            <a:pt x="7" y="37"/>
                          </a:cubicBezTo>
                          <a:cubicBezTo>
                            <a:pt x="5" y="25"/>
                            <a:pt x="3" y="12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3" name="Freeform 473">
                      <a:extLst>
                        <a:ext uri="{FF2B5EF4-FFF2-40B4-BE49-F238E27FC236}">
                          <a16:creationId xmlns:a16="http://schemas.microsoft.com/office/drawing/2014/main" id="{A17AF245-1FA1-4A14-BC2E-6E7C18808F7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0" y="4071"/>
                      <a:ext cx="63" cy="17"/>
                    </a:xfrm>
                    <a:custGeom>
                      <a:avLst/>
                      <a:gdLst>
                        <a:gd name="T0" fmla="*/ 76 w 174"/>
                        <a:gd name="T1" fmla="*/ 0 h 47"/>
                        <a:gd name="T2" fmla="*/ 76 w 174"/>
                        <a:gd name="T3" fmla="*/ 0 h 47"/>
                        <a:gd name="T4" fmla="*/ 174 w 174"/>
                        <a:gd name="T5" fmla="*/ 31 h 47"/>
                        <a:gd name="T6" fmla="*/ 81 w 174"/>
                        <a:gd name="T7" fmla="*/ 47 h 47"/>
                        <a:gd name="T8" fmla="*/ 0 w 174"/>
                        <a:gd name="T9" fmla="*/ 22 h 47"/>
                        <a:gd name="T10" fmla="*/ 0 w 174"/>
                        <a:gd name="T11" fmla="*/ 17 h 47"/>
                        <a:gd name="T12" fmla="*/ 76 w 174"/>
                        <a:gd name="T13" fmla="*/ 0 h 4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74" h="47">
                          <a:moveTo>
                            <a:pt x="76" y="0"/>
                          </a:moveTo>
                          <a:lnTo>
                            <a:pt x="76" y="0"/>
                          </a:lnTo>
                          <a:lnTo>
                            <a:pt x="174" y="31"/>
                          </a:lnTo>
                          <a:cubicBezTo>
                            <a:pt x="144" y="36"/>
                            <a:pt x="112" y="42"/>
                            <a:pt x="81" y="47"/>
                          </a:cubicBezTo>
                          <a:lnTo>
                            <a:pt x="0" y="22"/>
                          </a:lnTo>
                          <a:cubicBezTo>
                            <a:pt x="0" y="20"/>
                            <a:pt x="0" y="19"/>
                            <a:pt x="0" y="17"/>
                          </a:cubicBezTo>
                          <a:cubicBezTo>
                            <a:pt x="25" y="11"/>
                            <a:pt x="51" y="6"/>
                            <a:pt x="76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4" name="Freeform 474">
                      <a:extLst>
                        <a:ext uri="{FF2B5EF4-FFF2-40B4-BE49-F238E27FC236}">
                          <a16:creationId xmlns:a16="http://schemas.microsoft.com/office/drawing/2014/main" id="{A08D134E-AA91-4A3E-A860-DE56BAAE358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10" y="2449"/>
                      <a:ext cx="3" cy="0"/>
                    </a:xfrm>
                    <a:custGeom>
                      <a:avLst/>
                      <a:gdLst>
                        <a:gd name="T0" fmla="*/ 0 w 7"/>
                        <a:gd name="T1" fmla="*/ 1 h 1"/>
                        <a:gd name="T2" fmla="*/ 0 w 7"/>
                        <a:gd name="T3" fmla="*/ 1 h 1"/>
                        <a:gd name="T4" fmla="*/ 7 w 7"/>
                        <a:gd name="T5" fmla="*/ 0 h 1"/>
                        <a:gd name="T6" fmla="*/ 0 w 7"/>
                        <a:gd name="T7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1">
                          <a:moveTo>
                            <a:pt x="0" y="1"/>
                          </a:moveTo>
                          <a:lnTo>
                            <a:pt x="0" y="1"/>
                          </a:lnTo>
                          <a:cubicBezTo>
                            <a:pt x="3" y="0"/>
                            <a:pt x="5" y="0"/>
                            <a:pt x="7" y="0"/>
                          </a:cubicBezTo>
                          <a:cubicBezTo>
                            <a:pt x="5" y="0"/>
                            <a:pt x="2" y="0"/>
                            <a:pt x="0" y="1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5" name="Freeform 475">
                      <a:extLst>
                        <a:ext uri="{FF2B5EF4-FFF2-40B4-BE49-F238E27FC236}">
                          <a16:creationId xmlns:a16="http://schemas.microsoft.com/office/drawing/2014/main" id="{70A5E7B6-BC44-440C-8218-BF9C8069ADE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1799"/>
                      <a:ext cx="10" cy="4"/>
                    </a:xfrm>
                    <a:custGeom>
                      <a:avLst/>
                      <a:gdLst>
                        <a:gd name="T0" fmla="*/ 26 w 26"/>
                        <a:gd name="T1" fmla="*/ 11 h 11"/>
                        <a:gd name="T2" fmla="*/ 26 w 26"/>
                        <a:gd name="T3" fmla="*/ 11 h 11"/>
                        <a:gd name="T4" fmla="*/ 0 w 26"/>
                        <a:gd name="T5" fmla="*/ 0 h 11"/>
                        <a:gd name="T6" fmla="*/ 26 w 26"/>
                        <a:gd name="T7" fmla="*/ 11 h 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6" h="11">
                          <a:moveTo>
                            <a:pt x="26" y="11"/>
                          </a:moveTo>
                          <a:lnTo>
                            <a:pt x="26" y="11"/>
                          </a:lnTo>
                          <a:cubicBezTo>
                            <a:pt x="17" y="7"/>
                            <a:pt x="8" y="4"/>
                            <a:pt x="0" y="0"/>
                          </a:cubicBezTo>
                          <a:cubicBezTo>
                            <a:pt x="8" y="4"/>
                            <a:pt x="17" y="7"/>
                            <a:pt x="26" y="11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6" name="Freeform 476">
                      <a:extLst>
                        <a:ext uri="{FF2B5EF4-FFF2-40B4-BE49-F238E27FC236}">
                          <a16:creationId xmlns:a16="http://schemas.microsoft.com/office/drawing/2014/main" id="{3A8C2743-0836-4DA8-9240-B4648D50B51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9" y="3152"/>
                      <a:ext cx="2" cy="11"/>
                    </a:xfrm>
                    <a:custGeom>
                      <a:avLst/>
                      <a:gdLst>
                        <a:gd name="T0" fmla="*/ 0 w 6"/>
                        <a:gd name="T1" fmla="*/ 0 h 29"/>
                        <a:gd name="T2" fmla="*/ 0 w 6"/>
                        <a:gd name="T3" fmla="*/ 0 h 29"/>
                        <a:gd name="T4" fmla="*/ 6 w 6"/>
                        <a:gd name="T5" fmla="*/ 29 h 29"/>
                        <a:gd name="T6" fmla="*/ 0 w 6"/>
                        <a:gd name="T7" fmla="*/ 0 h 2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29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" y="10"/>
                            <a:pt x="4" y="19"/>
                            <a:pt x="6" y="29"/>
                          </a:cubicBezTo>
                          <a:cubicBezTo>
                            <a:pt x="4" y="19"/>
                            <a:pt x="2" y="10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7" name="Freeform 477">
                      <a:extLst>
                        <a:ext uri="{FF2B5EF4-FFF2-40B4-BE49-F238E27FC236}">
                          <a16:creationId xmlns:a16="http://schemas.microsoft.com/office/drawing/2014/main" id="{DB607942-1041-45D6-926E-88688321BDD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6" y="4151"/>
                      <a:ext cx="92" cy="20"/>
                    </a:xfrm>
                    <a:custGeom>
                      <a:avLst/>
                      <a:gdLst>
                        <a:gd name="T0" fmla="*/ 0 w 253"/>
                        <a:gd name="T1" fmla="*/ 18 h 57"/>
                        <a:gd name="T2" fmla="*/ 0 w 253"/>
                        <a:gd name="T3" fmla="*/ 18 h 57"/>
                        <a:gd name="T4" fmla="*/ 177 w 253"/>
                        <a:gd name="T5" fmla="*/ 9 h 57"/>
                        <a:gd name="T6" fmla="*/ 253 w 253"/>
                        <a:gd name="T7" fmla="*/ 57 h 57"/>
                        <a:gd name="T8" fmla="*/ 0 w 253"/>
                        <a:gd name="T9" fmla="*/ 18 h 5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53" h="57">
                          <a:moveTo>
                            <a:pt x="0" y="18"/>
                          </a:moveTo>
                          <a:lnTo>
                            <a:pt x="0" y="18"/>
                          </a:lnTo>
                          <a:cubicBezTo>
                            <a:pt x="72" y="6"/>
                            <a:pt x="154" y="0"/>
                            <a:pt x="177" y="9"/>
                          </a:cubicBezTo>
                          <a:cubicBezTo>
                            <a:pt x="191" y="15"/>
                            <a:pt x="221" y="34"/>
                            <a:pt x="253" y="57"/>
                          </a:cubicBezTo>
                          <a:cubicBezTo>
                            <a:pt x="177" y="46"/>
                            <a:pt x="90" y="33"/>
                            <a:pt x="0" y="18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8" name="Freeform 478">
                      <a:extLst>
                        <a:ext uri="{FF2B5EF4-FFF2-40B4-BE49-F238E27FC236}">
                          <a16:creationId xmlns:a16="http://schemas.microsoft.com/office/drawing/2014/main" id="{DE419834-EE48-4C1F-A962-F2A8EDE1FB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8" y="2449"/>
                      <a:ext cx="1" cy="1"/>
                    </a:xfrm>
                    <a:custGeom>
                      <a:avLst/>
                      <a:gdLst>
                        <a:gd name="T0" fmla="*/ 5 w 5"/>
                        <a:gd name="T1" fmla="*/ 0 h 1"/>
                        <a:gd name="T2" fmla="*/ 5 w 5"/>
                        <a:gd name="T3" fmla="*/ 0 h 1"/>
                        <a:gd name="T4" fmla="*/ 0 w 5"/>
                        <a:gd name="T5" fmla="*/ 1 h 1"/>
                        <a:gd name="T6" fmla="*/ 5 w 5"/>
                        <a:gd name="T7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" h="1">
                          <a:moveTo>
                            <a:pt x="5" y="0"/>
                          </a:moveTo>
                          <a:lnTo>
                            <a:pt x="5" y="0"/>
                          </a:lnTo>
                          <a:cubicBezTo>
                            <a:pt x="3" y="0"/>
                            <a:pt x="1" y="1"/>
                            <a:pt x="0" y="1"/>
                          </a:cubicBezTo>
                          <a:cubicBezTo>
                            <a:pt x="1" y="1"/>
                            <a:pt x="3" y="0"/>
                            <a:pt x="5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49" name="Freeform 479">
                      <a:extLst>
                        <a:ext uri="{FF2B5EF4-FFF2-40B4-BE49-F238E27FC236}">
                          <a16:creationId xmlns:a16="http://schemas.microsoft.com/office/drawing/2014/main" id="{DA2D6C90-BA22-4676-9605-3B8D264D3DB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8" y="2125"/>
                      <a:ext cx="54" cy="50"/>
                    </a:xfrm>
                    <a:custGeom>
                      <a:avLst/>
                      <a:gdLst>
                        <a:gd name="T0" fmla="*/ 0 w 149"/>
                        <a:gd name="T1" fmla="*/ 69 h 139"/>
                        <a:gd name="T2" fmla="*/ 0 w 149"/>
                        <a:gd name="T3" fmla="*/ 69 h 139"/>
                        <a:gd name="T4" fmla="*/ 74 w 149"/>
                        <a:gd name="T5" fmla="*/ 0 h 139"/>
                        <a:gd name="T6" fmla="*/ 149 w 149"/>
                        <a:gd name="T7" fmla="*/ 70 h 139"/>
                        <a:gd name="T8" fmla="*/ 74 w 149"/>
                        <a:gd name="T9" fmla="*/ 139 h 139"/>
                        <a:gd name="T10" fmla="*/ 0 w 149"/>
                        <a:gd name="T11" fmla="*/ 69 h 1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49" h="139">
                          <a:moveTo>
                            <a:pt x="0" y="69"/>
                          </a:moveTo>
                          <a:lnTo>
                            <a:pt x="0" y="69"/>
                          </a:lnTo>
                          <a:cubicBezTo>
                            <a:pt x="0" y="31"/>
                            <a:pt x="33" y="0"/>
                            <a:pt x="74" y="0"/>
                          </a:cubicBezTo>
                          <a:cubicBezTo>
                            <a:pt x="116" y="0"/>
                            <a:pt x="149" y="31"/>
                            <a:pt x="149" y="70"/>
                          </a:cubicBezTo>
                          <a:cubicBezTo>
                            <a:pt x="149" y="108"/>
                            <a:pt x="115" y="139"/>
                            <a:pt x="74" y="139"/>
                          </a:cubicBezTo>
                          <a:cubicBezTo>
                            <a:pt x="33" y="139"/>
                            <a:pt x="0" y="108"/>
                            <a:pt x="0" y="69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0" name="Freeform 480">
                      <a:extLst>
                        <a:ext uri="{FF2B5EF4-FFF2-40B4-BE49-F238E27FC236}">
                          <a16:creationId xmlns:a16="http://schemas.microsoft.com/office/drawing/2014/main" id="{75DBC61E-C7A7-4506-BA54-F28E51789D5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7" y="3137"/>
                      <a:ext cx="1" cy="8"/>
                    </a:xfrm>
                    <a:custGeom>
                      <a:avLst/>
                      <a:gdLst>
                        <a:gd name="T0" fmla="*/ 0 w 3"/>
                        <a:gd name="T1" fmla="*/ 0 h 24"/>
                        <a:gd name="T2" fmla="*/ 0 w 3"/>
                        <a:gd name="T3" fmla="*/ 0 h 24"/>
                        <a:gd name="T4" fmla="*/ 3 w 3"/>
                        <a:gd name="T5" fmla="*/ 24 h 24"/>
                        <a:gd name="T6" fmla="*/ 0 w 3"/>
                        <a:gd name="T7" fmla="*/ 0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3" h="24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1" y="8"/>
                            <a:pt x="2" y="16"/>
                            <a:pt x="3" y="24"/>
                          </a:cubicBezTo>
                          <a:cubicBezTo>
                            <a:pt x="2" y="16"/>
                            <a:pt x="1" y="8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1" name="Freeform 481">
                      <a:extLst>
                        <a:ext uri="{FF2B5EF4-FFF2-40B4-BE49-F238E27FC236}">
                          <a16:creationId xmlns:a16="http://schemas.microsoft.com/office/drawing/2014/main" id="{E4A8EB5A-7973-4967-965D-0A6345FE915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4" y="3123"/>
                      <a:ext cx="58" cy="63"/>
                    </a:xfrm>
                    <a:custGeom>
                      <a:avLst/>
                      <a:gdLst>
                        <a:gd name="T0" fmla="*/ 1 w 159"/>
                        <a:gd name="T1" fmla="*/ 73 h 176"/>
                        <a:gd name="T2" fmla="*/ 1 w 159"/>
                        <a:gd name="T3" fmla="*/ 73 h 176"/>
                        <a:gd name="T4" fmla="*/ 134 w 159"/>
                        <a:gd name="T5" fmla="*/ 54 h 176"/>
                        <a:gd name="T6" fmla="*/ 134 w 159"/>
                        <a:gd name="T7" fmla="*/ 0 h 176"/>
                        <a:gd name="T8" fmla="*/ 140 w 159"/>
                        <a:gd name="T9" fmla="*/ 0 h 176"/>
                        <a:gd name="T10" fmla="*/ 142 w 159"/>
                        <a:gd name="T11" fmla="*/ 16 h 176"/>
                        <a:gd name="T12" fmla="*/ 146 w 159"/>
                        <a:gd name="T13" fmla="*/ 38 h 176"/>
                        <a:gd name="T14" fmla="*/ 149 w 159"/>
                        <a:gd name="T15" fmla="*/ 62 h 176"/>
                        <a:gd name="T16" fmla="*/ 152 w 159"/>
                        <a:gd name="T17" fmla="*/ 81 h 176"/>
                        <a:gd name="T18" fmla="*/ 158 w 159"/>
                        <a:gd name="T19" fmla="*/ 110 h 176"/>
                        <a:gd name="T20" fmla="*/ 159 w 159"/>
                        <a:gd name="T21" fmla="*/ 118 h 176"/>
                        <a:gd name="T22" fmla="*/ 151 w 159"/>
                        <a:gd name="T23" fmla="*/ 176 h 176"/>
                        <a:gd name="T24" fmla="*/ 0 w 159"/>
                        <a:gd name="T25" fmla="*/ 175 h 176"/>
                        <a:gd name="T26" fmla="*/ 1 w 159"/>
                        <a:gd name="T27" fmla="*/ 73 h 17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159" h="176">
                          <a:moveTo>
                            <a:pt x="1" y="73"/>
                          </a:moveTo>
                          <a:lnTo>
                            <a:pt x="1" y="73"/>
                          </a:lnTo>
                          <a:cubicBezTo>
                            <a:pt x="94" y="68"/>
                            <a:pt x="139" y="83"/>
                            <a:pt x="134" y="54"/>
                          </a:cubicBezTo>
                          <a:lnTo>
                            <a:pt x="134" y="0"/>
                          </a:lnTo>
                          <a:lnTo>
                            <a:pt x="140" y="0"/>
                          </a:lnTo>
                          <a:cubicBezTo>
                            <a:pt x="141" y="5"/>
                            <a:pt x="142" y="10"/>
                            <a:pt x="142" y="16"/>
                          </a:cubicBezTo>
                          <a:cubicBezTo>
                            <a:pt x="143" y="23"/>
                            <a:pt x="144" y="30"/>
                            <a:pt x="146" y="38"/>
                          </a:cubicBezTo>
                          <a:cubicBezTo>
                            <a:pt x="147" y="46"/>
                            <a:pt x="148" y="54"/>
                            <a:pt x="149" y="62"/>
                          </a:cubicBezTo>
                          <a:cubicBezTo>
                            <a:pt x="150" y="68"/>
                            <a:pt x="151" y="75"/>
                            <a:pt x="152" y="81"/>
                          </a:cubicBezTo>
                          <a:cubicBezTo>
                            <a:pt x="154" y="91"/>
                            <a:pt x="156" y="100"/>
                            <a:pt x="158" y="110"/>
                          </a:cubicBezTo>
                          <a:cubicBezTo>
                            <a:pt x="158" y="113"/>
                            <a:pt x="159" y="115"/>
                            <a:pt x="159" y="118"/>
                          </a:cubicBezTo>
                          <a:cubicBezTo>
                            <a:pt x="155" y="151"/>
                            <a:pt x="153" y="172"/>
                            <a:pt x="151" y="176"/>
                          </a:cubicBezTo>
                          <a:lnTo>
                            <a:pt x="0" y="175"/>
                          </a:lnTo>
                          <a:lnTo>
                            <a:pt x="1" y="73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2" name="Freeform 482">
                      <a:extLst>
                        <a:ext uri="{FF2B5EF4-FFF2-40B4-BE49-F238E27FC236}">
                          <a16:creationId xmlns:a16="http://schemas.microsoft.com/office/drawing/2014/main" id="{96A74969-3653-43EF-BD74-3DD382F6EBC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5" y="3123"/>
                      <a:ext cx="0" cy="6"/>
                    </a:xfrm>
                    <a:custGeom>
                      <a:avLst/>
                      <a:gdLst>
                        <a:gd name="T0" fmla="*/ 1 w 2"/>
                        <a:gd name="T1" fmla="*/ 0 h 16"/>
                        <a:gd name="T2" fmla="*/ 1 w 2"/>
                        <a:gd name="T3" fmla="*/ 0 h 16"/>
                        <a:gd name="T4" fmla="*/ 2 w 2"/>
                        <a:gd name="T5" fmla="*/ 16 h 16"/>
                        <a:gd name="T6" fmla="*/ 0 w 2"/>
                        <a:gd name="T7" fmla="*/ 0 h 16"/>
                        <a:gd name="T8" fmla="*/ 1 w 2"/>
                        <a:gd name="T9" fmla="*/ 0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" h="16">
                          <a:moveTo>
                            <a:pt x="1" y="0"/>
                          </a:moveTo>
                          <a:lnTo>
                            <a:pt x="1" y="0"/>
                          </a:lnTo>
                          <a:cubicBezTo>
                            <a:pt x="1" y="5"/>
                            <a:pt x="2" y="11"/>
                            <a:pt x="2" y="16"/>
                          </a:cubicBezTo>
                          <a:cubicBezTo>
                            <a:pt x="2" y="10"/>
                            <a:pt x="1" y="5"/>
                            <a:pt x="0" y="0"/>
                          </a:cubicBez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3" name="Freeform 483">
                      <a:extLst>
                        <a:ext uri="{FF2B5EF4-FFF2-40B4-BE49-F238E27FC236}">
                          <a16:creationId xmlns:a16="http://schemas.microsoft.com/office/drawing/2014/main" id="{1E4859F6-E310-4783-A875-F0B70F7A384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4" y="3115"/>
                      <a:ext cx="1" cy="8"/>
                    </a:xfrm>
                    <a:custGeom>
                      <a:avLst/>
                      <a:gdLst>
                        <a:gd name="T0" fmla="*/ 3 w 3"/>
                        <a:gd name="T1" fmla="*/ 22 h 22"/>
                        <a:gd name="T2" fmla="*/ 3 w 3"/>
                        <a:gd name="T3" fmla="*/ 22 h 22"/>
                        <a:gd name="T4" fmla="*/ 2 w 3"/>
                        <a:gd name="T5" fmla="*/ 22 h 22"/>
                        <a:gd name="T6" fmla="*/ 0 w 3"/>
                        <a:gd name="T7" fmla="*/ 0 h 22"/>
                        <a:gd name="T8" fmla="*/ 3 w 3"/>
                        <a:gd name="T9" fmla="*/ 22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" h="22">
                          <a:moveTo>
                            <a:pt x="3" y="22"/>
                          </a:moveTo>
                          <a:lnTo>
                            <a:pt x="3" y="22"/>
                          </a:lnTo>
                          <a:lnTo>
                            <a:pt x="2" y="22"/>
                          </a:lnTo>
                          <a:cubicBezTo>
                            <a:pt x="1" y="15"/>
                            <a:pt x="1" y="7"/>
                            <a:pt x="0" y="0"/>
                          </a:cubicBezTo>
                          <a:cubicBezTo>
                            <a:pt x="1" y="7"/>
                            <a:pt x="1" y="15"/>
                            <a:pt x="3" y="22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4" name="Freeform 484">
                      <a:extLst>
                        <a:ext uri="{FF2B5EF4-FFF2-40B4-BE49-F238E27FC236}">
                          <a16:creationId xmlns:a16="http://schemas.microsoft.com/office/drawing/2014/main" id="{AAC76850-AEB5-4A24-ACA4-04EB9C435CD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2" y="3086"/>
                      <a:ext cx="3" cy="37"/>
                    </a:xfrm>
                    <a:custGeom>
                      <a:avLst/>
                      <a:gdLst>
                        <a:gd name="T0" fmla="*/ 8 w 8"/>
                        <a:gd name="T1" fmla="*/ 102 h 102"/>
                        <a:gd name="T2" fmla="*/ 8 w 8"/>
                        <a:gd name="T3" fmla="*/ 102 h 102"/>
                        <a:gd name="T4" fmla="*/ 2 w 8"/>
                        <a:gd name="T5" fmla="*/ 102 h 102"/>
                        <a:gd name="T6" fmla="*/ 0 w 8"/>
                        <a:gd name="T7" fmla="*/ 0 h 102"/>
                        <a:gd name="T8" fmla="*/ 6 w 8"/>
                        <a:gd name="T9" fmla="*/ 80 h 102"/>
                        <a:gd name="T10" fmla="*/ 8 w 8"/>
                        <a:gd name="T11" fmla="*/ 102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8" h="102">
                          <a:moveTo>
                            <a:pt x="8" y="102"/>
                          </a:moveTo>
                          <a:lnTo>
                            <a:pt x="8" y="102"/>
                          </a:lnTo>
                          <a:lnTo>
                            <a:pt x="2" y="102"/>
                          </a:lnTo>
                          <a:lnTo>
                            <a:pt x="0" y="0"/>
                          </a:lnTo>
                          <a:cubicBezTo>
                            <a:pt x="1" y="25"/>
                            <a:pt x="3" y="52"/>
                            <a:pt x="6" y="80"/>
                          </a:cubicBezTo>
                          <a:cubicBezTo>
                            <a:pt x="7" y="87"/>
                            <a:pt x="7" y="95"/>
                            <a:pt x="8" y="102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5" name="Freeform 485">
                      <a:extLst>
                        <a:ext uri="{FF2B5EF4-FFF2-40B4-BE49-F238E27FC236}">
                          <a16:creationId xmlns:a16="http://schemas.microsoft.com/office/drawing/2014/main" id="{3D315BB4-7580-4B0E-B57A-E825682BE1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2451"/>
                      <a:ext cx="3" cy="1"/>
                    </a:xfrm>
                    <a:custGeom>
                      <a:avLst/>
                      <a:gdLst>
                        <a:gd name="T0" fmla="*/ 6 w 6"/>
                        <a:gd name="T1" fmla="*/ 0 h 3"/>
                        <a:gd name="T2" fmla="*/ 6 w 6"/>
                        <a:gd name="T3" fmla="*/ 0 h 3"/>
                        <a:gd name="T4" fmla="*/ 0 w 6"/>
                        <a:gd name="T5" fmla="*/ 3 h 3"/>
                        <a:gd name="T6" fmla="*/ 6 w 6"/>
                        <a:gd name="T7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3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1"/>
                            <a:pt x="2" y="2"/>
                            <a:pt x="0" y="3"/>
                          </a:cubicBezTo>
                          <a:cubicBezTo>
                            <a:pt x="2" y="2"/>
                            <a:pt x="4" y="1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6" name="Freeform 486">
                      <a:extLst>
                        <a:ext uri="{FF2B5EF4-FFF2-40B4-BE49-F238E27FC236}">
                          <a16:creationId xmlns:a16="http://schemas.microsoft.com/office/drawing/2014/main" id="{3E44EDB6-DD95-4F26-9E2B-0AF0F66CD92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4" y="3123"/>
                      <a:ext cx="50" cy="30"/>
                    </a:xfrm>
                    <a:custGeom>
                      <a:avLst/>
                      <a:gdLst>
                        <a:gd name="T0" fmla="*/ 133 w 138"/>
                        <a:gd name="T1" fmla="*/ 54 h 83"/>
                        <a:gd name="T2" fmla="*/ 133 w 138"/>
                        <a:gd name="T3" fmla="*/ 54 h 83"/>
                        <a:gd name="T4" fmla="*/ 0 w 138"/>
                        <a:gd name="T5" fmla="*/ 73 h 83"/>
                        <a:gd name="T6" fmla="*/ 1 w 138"/>
                        <a:gd name="T7" fmla="*/ 5 h 83"/>
                        <a:gd name="T8" fmla="*/ 133 w 138"/>
                        <a:gd name="T9" fmla="*/ 0 h 83"/>
                        <a:gd name="T10" fmla="*/ 133 w 138"/>
                        <a:gd name="T11" fmla="*/ 54 h 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38" h="83">
                          <a:moveTo>
                            <a:pt x="133" y="54"/>
                          </a:moveTo>
                          <a:lnTo>
                            <a:pt x="133" y="54"/>
                          </a:lnTo>
                          <a:cubicBezTo>
                            <a:pt x="138" y="83"/>
                            <a:pt x="93" y="68"/>
                            <a:pt x="0" y="73"/>
                          </a:cubicBezTo>
                          <a:lnTo>
                            <a:pt x="1" y="5"/>
                          </a:lnTo>
                          <a:lnTo>
                            <a:pt x="133" y="0"/>
                          </a:lnTo>
                          <a:lnTo>
                            <a:pt x="133" y="54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7" name="Freeform 487">
                      <a:extLst>
                        <a:ext uri="{FF2B5EF4-FFF2-40B4-BE49-F238E27FC236}">
                          <a16:creationId xmlns:a16="http://schemas.microsoft.com/office/drawing/2014/main" id="{32804DE7-EA6F-41DB-AFA2-A88A5ECCB90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9" y="2864"/>
                      <a:ext cx="84" cy="261"/>
                    </a:xfrm>
                    <a:custGeom>
                      <a:avLst/>
                      <a:gdLst>
                        <a:gd name="T0" fmla="*/ 229 w 231"/>
                        <a:gd name="T1" fmla="*/ 613 h 720"/>
                        <a:gd name="T2" fmla="*/ 229 w 231"/>
                        <a:gd name="T3" fmla="*/ 613 h 720"/>
                        <a:gd name="T4" fmla="*/ 231 w 231"/>
                        <a:gd name="T5" fmla="*/ 715 h 720"/>
                        <a:gd name="T6" fmla="*/ 99 w 231"/>
                        <a:gd name="T7" fmla="*/ 720 h 720"/>
                        <a:gd name="T8" fmla="*/ 101 w 231"/>
                        <a:gd name="T9" fmla="*/ 396 h 720"/>
                        <a:gd name="T10" fmla="*/ 0 w 231"/>
                        <a:gd name="T11" fmla="*/ 395 h 720"/>
                        <a:gd name="T12" fmla="*/ 5 w 231"/>
                        <a:gd name="T13" fmla="*/ 0 h 720"/>
                        <a:gd name="T14" fmla="*/ 221 w 231"/>
                        <a:gd name="T15" fmla="*/ 284 h 720"/>
                        <a:gd name="T16" fmla="*/ 221 w 231"/>
                        <a:gd name="T17" fmla="*/ 285 h 720"/>
                        <a:gd name="T18" fmla="*/ 228 w 231"/>
                        <a:gd name="T19" fmla="*/ 529 h 720"/>
                        <a:gd name="T20" fmla="*/ 229 w 231"/>
                        <a:gd name="T21" fmla="*/ 585 h 720"/>
                        <a:gd name="T22" fmla="*/ 229 w 231"/>
                        <a:gd name="T23" fmla="*/ 585 h 720"/>
                        <a:gd name="T24" fmla="*/ 229 w 231"/>
                        <a:gd name="T25" fmla="*/ 613 h 720"/>
                        <a:gd name="T26" fmla="*/ 229 w 231"/>
                        <a:gd name="T27" fmla="*/ 613 h 72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231" h="720">
                          <a:moveTo>
                            <a:pt x="229" y="613"/>
                          </a:moveTo>
                          <a:lnTo>
                            <a:pt x="229" y="613"/>
                          </a:lnTo>
                          <a:lnTo>
                            <a:pt x="231" y="715"/>
                          </a:lnTo>
                          <a:lnTo>
                            <a:pt x="99" y="720"/>
                          </a:lnTo>
                          <a:lnTo>
                            <a:pt x="101" y="396"/>
                          </a:lnTo>
                          <a:lnTo>
                            <a:pt x="0" y="395"/>
                          </a:lnTo>
                          <a:lnTo>
                            <a:pt x="5" y="0"/>
                          </a:lnTo>
                          <a:cubicBezTo>
                            <a:pt x="109" y="63"/>
                            <a:pt x="200" y="140"/>
                            <a:pt x="221" y="284"/>
                          </a:cubicBezTo>
                          <a:lnTo>
                            <a:pt x="221" y="285"/>
                          </a:lnTo>
                          <a:lnTo>
                            <a:pt x="228" y="529"/>
                          </a:lnTo>
                          <a:lnTo>
                            <a:pt x="229" y="585"/>
                          </a:lnTo>
                          <a:lnTo>
                            <a:pt x="229" y="585"/>
                          </a:lnTo>
                          <a:cubicBezTo>
                            <a:pt x="229" y="594"/>
                            <a:pt x="229" y="603"/>
                            <a:pt x="229" y="613"/>
                          </a:cubicBezTo>
                          <a:lnTo>
                            <a:pt x="229" y="613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8" name="Freeform 488">
                      <a:extLst>
                        <a:ext uri="{FF2B5EF4-FFF2-40B4-BE49-F238E27FC236}">
                          <a16:creationId xmlns:a16="http://schemas.microsoft.com/office/drawing/2014/main" id="{C08AD35C-76C5-4E8A-AD06-58A9E89BBF0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2" y="3076"/>
                      <a:ext cx="0" cy="10"/>
                    </a:xfrm>
                    <a:custGeom>
                      <a:avLst/>
                      <a:gdLst>
                        <a:gd name="T0" fmla="*/ 28 h 28"/>
                        <a:gd name="T1" fmla="*/ 28 h 28"/>
                        <a:gd name="T2" fmla="*/ 0 h 28"/>
                        <a:gd name="T3" fmla="*/ 28 h 28"/>
                      </a:gdLst>
                      <a:ahLst/>
                      <a:cxnLst>
                        <a:cxn ang="0">
                          <a:pos x="0" y="T0"/>
                        </a:cxn>
                        <a:cxn ang="0">
                          <a:pos x="0" y="T1"/>
                        </a:cxn>
                        <a:cxn ang="0">
                          <a:pos x="0" y="T2"/>
                        </a:cxn>
                        <a:cxn ang="0">
                          <a:pos x="0" y="T3"/>
                        </a:cxn>
                      </a:cxnLst>
                      <a:rect l="0" t="0" r="r" b="b"/>
                      <a:pathLst>
                        <a:path h="28">
                          <a:moveTo>
                            <a:pt x="0" y="28"/>
                          </a:moveTo>
                          <a:lnTo>
                            <a:pt x="0" y="28"/>
                          </a:lnTo>
                          <a:cubicBezTo>
                            <a:pt x="0" y="18"/>
                            <a:pt x="0" y="9"/>
                            <a:pt x="0" y="0"/>
                          </a:cubicBezTo>
                          <a:lnTo>
                            <a:pt x="0" y="28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59" name="Freeform 489">
                      <a:extLst>
                        <a:ext uri="{FF2B5EF4-FFF2-40B4-BE49-F238E27FC236}">
                          <a16:creationId xmlns:a16="http://schemas.microsoft.com/office/drawing/2014/main" id="{9D097EA2-CC7E-44D4-8665-0F70DCADAAF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3056"/>
                      <a:ext cx="1" cy="20"/>
                    </a:xfrm>
                    <a:custGeom>
                      <a:avLst/>
                      <a:gdLst>
                        <a:gd name="T0" fmla="*/ 0 w 1"/>
                        <a:gd name="T1" fmla="*/ 0 h 56"/>
                        <a:gd name="T2" fmla="*/ 0 w 1"/>
                        <a:gd name="T3" fmla="*/ 0 h 56"/>
                        <a:gd name="T4" fmla="*/ 1 w 1"/>
                        <a:gd name="T5" fmla="*/ 38 h 56"/>
                        <a:gd name="T6" fmla="*/ 1 w 1"/>
                        <a:gd name="T7" fmla="*/ 56 h 56"/>
                        <a:gd name="T8" fmla="*/ 0 w 1"/>
                        <a:gd name="T9" fmla="*/ 0 h 5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56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38"/>
                          </a:lnTo>
                          <a:cubicBezTo>
                            <a:pt x="1" y="44"/>
                            <a:pt x="1" y="50"/>
                            <a:pt x="1" y="56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0" name="Freeform 490">
                      <a:extLst>
                        <a:ext uri="{FF2B5EF4-FFF2-40B4-BE49-F238E27FC236}">
                          <a16:creationId xmlns:a16="http://schemas.microsoft.com/office/drawing/2014/main" id="{54933042-765E-4C3E-B986-649D9ADD84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01" y="2452"/>
                      <a:ext cx="0" cy="1"/>
                    </a:xfrm>
                    <a:custGeom>
                      <a:avLst/>
                      <a:gdLst>
                        <a:gd name="T0" fmla="*/ 2 w 2"/>
                        <a:gd name="T1" fmla="*/ 0 h 2"/>
                        <a:gd name="T2" fmla="*/ 2 w 2"/>
                        <a:gd name="T3" fmla="*/ 0 h 2"/>
                        <a:gd name="T4" fmla="*/ 0 w 2"/>
                        <a:gd name="T5" fmla="*/ 2 h 2"/>
                        <a:gd name="T6" fmla="*/ 0 w 2"/>
                        <a:gd name="T7" fmla="*/ 2 h 2"/>
                        <a:gd name="T8" fmla="*/ 2 w 2"/>
                        <a:gd name="T9" fmla="*/ 0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" h="2">
                          <a:moveTo>
                            <a:pt x="2" y="0"/>
                          </a:moveTo>
                          <a:lnTo>
                            <a:pt x="2" y="0"/>
                          </a:lnTo>
                          <a:cubicBezTo>
                            <a:pt x="1" y="1"/>
                            <a:pt x="1" y="1"/>
                            <a:pt x="0" y="2"/>
                          </a:cubicBezTo>
                          <a:lnTo>
                            <a:pt x="0" y="2"/>
                          </a:lnTo>
                          <a:cubicBezTo>
                            <a:pt x="0" y="1"/>
                            <a:pt x="1" y="1"/>
                            <a:pt x="2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1" name="Freeform 491">
                      <a:extLst>
                        <a:ext uri="{FF2B5EF4-FFF2-40B4-BE49-F238E27FC236}">
                          <a16:creationId xmlns:a16="http://schemas.microsoft.com/office/drawing/2014/main" id="{365A6342-DCF4-402C-8DF0-FB3921F9A8F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9" y="2453"/>
                      <a:ext cx="2" cy="1"/>
                    </a:xfrm>
                    <a:custGeom>
                      <a:avLst/>
                      <a:gdLst>
                        <a:gd name="T0" fmla="*/ 6 w 6"/>
                        <a:gd name="T1" fmla="*/ 0 h 3"/>
                        <a:gd name="T2" fmla="*/ 6 w 6"/>
                        <a:gd name="T3" fmla="*/ 0 h 3"/>
                        <a:gd name="T4" fmla="*/ 0 w 6"/>
                        <a:gd name="T5" fmla="*/ 3 h 3"/>
                        <a:gd name="T6" fmla="*/ 5 w 6"/>
                        <a:gd name="T7" fmla="*/ 0 h 3"/>
                        <a:gd name="T8" fmla="*/ 6 w 6"/>
                        <a:gd name="T9" fmla="*/ 0 h 3"/>
                        <a:gd name="T10" fmla="*/ 6 w 6"/>
                        <a:gd name="T11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" h="3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1"/>
                            <a:pt x="2" y="2"/>
                            <a:pt x="0" y="3"/>
                          </a:cubicBezTo>
                          <a:cubicBezTo>
                            <a:pt x="2" y="2"/>
                            <a:pt x="4" y="1"/>
                            <a:pt x="5" y="0"/>
                          </a:cubicBezTo>
                          <a:cubicBezTo>
                            <a:pt x="5" y="0"/>
                            <a:pt x="6" y="0"/>
                            <a:pt x="6" y="0"/>
                          </a:cubicBez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2" name="Freeform 492">
                      <a:extLst>
                        <a:ext uri="{FF2B5EF4-FFF2-40B4-BE49-F238E27FC236}">
                          <a16:creationId xmlns:a16="http://schemas.microsoft.com/office/drawing/2014/main" id="{B537C75C-4B4E-4602-9AA8-3FB31DC6AD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9" y="2967"/>
                      <a:ext cx="2" cy="89"/>
                    </a:xfrm>
                    <a:custGeom>
                      <a:avLst/>
                      <a:gdLst>
                        <a:gd name="T0" fmla="*/ 4 w 7"/>
                        <a:gd name="T1" fmla="*/ 55 h 244"/>
                        <a:gd name="T2" fmla="*/ 4 w 7"/>
                        <a:gd name="T3" fmla="*/ 55 h 244"/>
                        <a:gd name="T4" fmla="*/ 7 w 7"/>
                        <a:gd name="T5" fmla="*/ 244 h 244"/>
                        <a:gd name="T6" fmla="*/ 0 w 7"/>
                        <a:gd name="T7" fmla="*/ 0 h 244"/>
                        <a:gd name="T8" fmla="*/ 4 w 7"/>
                        <a:gd name="T9" fmla="*/ 55 h 2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244">
                          <a:moveTo>
                            <a:pt x="4" y="55"/>
                          </a:moveTo>
                          <a:lnTo>
                            <a:pt x="4" y="55"/>
                          </a:lnTo>
                          <a:lnTo>
                            <a:pt x="7" y="244"/>
                          </a:lnTo>
                          <a:lnTo>
                            <a:pt x="0" y="0"/>
                          </a:lnTo>
                          <a:cubicBezTo>
                            <a:pt x="3" y="17"/>
                            <a:pt x="4" y="35"/>
                            <a:pt x="4" y="55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3" name="Freeform 493">
                      <a:extLst>
                        <a:ext uri="{FF2B5EF4-FFF2-40B4-BE49-F238E27FC236}">
                          <a16:creationId xmlns:a16="http://schemas.microsoft.com/office/drawing/2014/main" id="{913556C4-2769-4A56-A2F6-622E13B8629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1" y="2700"/>
                      <a:ext cx="81" cy="267"/>
                    </a:xfrm>
                    <a:custGeom>
                      <a:avLst/>
                      <a:gdLst>
                        <a:gd name="T0" fmla="*/ 5 w 225"/>
                        <a:gd name="T1" fmla="*/ 127 h 738"/>
                        <a:gd name="T2" fmla="*/ 5 w 225"/>
                        <a:gd name="T3" fmla="*/ 127 h 738"/>
                        <a:gd name="T4" fmla="*/ 75 w 225"/>
                        <a:gd name="T5" fmla="*/ 0 h 738"/>
                        <a:gd name="T6" fmla="*/ 200 w 225"/>
                        <a:gd name="T7" fmla="*/ 41 h 738"/>
                        <a:gd name="T8" fmla="*/ 191 w 225"/>
                        <a:gd name="T9" fmla="*/ 32 h 738"/>
                        <a:gd name="T10" fmla="*/ 220 w 225"/>
                        <a:gd name="T11" fmla="*/ 99 h 738"/>
                        <a:gd name="T12" fmla="*/ 213 w 225"/>
                        <a:gd name="T13" fmla="*/ 624 h 738"/>
                        <a:gd name="T14" fmla="*/ 216 w 225"/>
                        <a:gd name="T15" fmla="*/ 738 h 738"/>
                        <a:gd name="T16" fmla="*/ 0 w 225"/>
                        <a:gd name="T17" fmla="*/ 454 h 738"/>
                        <a:gd name="T18" fmla="*/ 6 w 225"/>
                        <a:gd name="T19" fmla="*/ 33 h 738"/>
                        <a:gd name="T20" fmla="*/ 7 w 225"/>
                        <a:gd name="T21" fmla="*/ 24 h 738"/>
                        <a:gd name="T22" fmla="*/ 5 w 225"/>
                        <a:gd name="T23" fmla="*/ 127 h 73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225" h="738">
                          <a:moveTo>
                            <a:pt x="5" y="127"/>
                          </a:moveTo>
                          <a:lnTo>
                            <a:pt x="5" y="127"/>
                          </a:lnTo>
                          <a:cubicBezTo>
                            <a:pt x="3" y="136"/>
                            <a:pt x="37" y="73"/>
                            <a:pt x="75" y="0"/>
                          </a:cubicBezTo>
                          <a:cubicBezTo>
                            <a:pt x="120" y="9"/>
                            <a:pt x="162" y="22"/>
                            <a:pt x="200" y="41"/>
                          </a:cubicBezTo>
                          <a:cubicBezTo>
                            <a:pt x="197" y="38"/>
                            <a:pt x="195" y="35"/>
                            <a:pt x="191" y="32"/>
                          </a:cubicBezTo>
                          <a:cubicBezTo>
                            <a:pt x="211" y="50"/>
                            <a:pt x="222" y="74"/>
                            <a:pt x="220" y="99"/>
                          </a:cubicBezTo>
                          <a:cubicBezTo>
                            <a:pt x="189" y="443"/>
                            <a:pt x="225" y="206"/>
                            <a:pt x="213" y="624"/>
                          </a:cubicBezTo>
                          <a:lnTo>
                            <a:pt x="216" y="738"/>
                          </a:lnTo>
                          <a:cubicBezTo>
                            <a:pt x="195" y="594"/>
                            <a:pt x="104" y="517"/>
                            <a:pt x="0" y="454"/>
                          </a:cubicBezTo>
                          <a:lnTo>
                            <a:pt x="6" y="33"/>
                          </a:lnTo>
                          <a:cubicBezTo>
                            <a:pt x="6" y="33"/>
                            <a:pt x="6" y="30"/>
                            <a:pt x="7" y="24"/>
                          </a:cubicBezTo>
                          <a:cubicBezTo>
                            <a:pt x="5" y="81"/>
                            <a:pt x="7" y="119"/>
                            <a:pt x="5" y="127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4" name="Freeform 494">
                      <a:extLst>
                        <a:ext uri="{FF2B5EF4-FFF2-40B4-BE49-F238E27FC236}">
                          <a16:creationId xmlns:a16="http://schemas.microsoft.com/office/drawing/2014/main" id="{8C801C0B-CA05-4FF1-8403-021D2133BCF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1" y="1796"/>
                      <a:ext cx="8" cy="3"/>
                    </a:xfrm>
                    <a:custGeom>
                      <a:avLst/>
                      <a:gdLst>
                        <a:gd name="T0" fmla="*/ 23 w 23"/>
                        <a:gd name="T1" fmla="*/ 8 h 8"/>
                        <a:gd name="T2" fmla="*/ 23 w 23"/>
                        <a:gd name="T3" fmla="*/ 8 h 8"/>
                        <a:gd name="T4" fmla="*/ 0 w 23"/>
                        <a:gd name="T5" fmla="*/ 0 h 8"/>
                        <a:gd name="T6" fmla="*/ 23 w 23"/>
                        <a:gd name="T7" fmla="*/ 8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3" h="8">
                          <a:moveTo>
                            <a:pt x="23" y="8"/>
                          </a:moveTo>
                          <a:lnTo>
                            <a:pt x="23" y="8"/>
                          </a:lnTo>
                          <a:cubicBezTo>
                            <a:pt x="15" y="5"/>
                            <a:pt x="8" y="2"/>
                            <a:pt x="0" y="0"/>
                          </a:cubicBezTo>
                          <a:cubicBezTo>
                            <a:pt x="8" y="3"/>
                            <a:pt x="15" y="5"/>
                            <a:pt x="23" y="8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5" name="Freeform 495">
                      <a:extLst>
                        <a:ext uri="{FF2B5EF4-FFF2-40B4-BE49-F238E27FC236}">
                          <a16:creationId xmlns:a16="http://schemas.microsoft.com/office/drawing/2014/main" id="{F3155782-7CF4-4097-8788-6B4581A399F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4" y="2456"/>
                      <a:ext cx="2" cy="3"/>
                    </a:xfrm>
                    <a:custGeom>
                      <a:avLst/>
                      <a:gdLst>
                        <a:gd name="T0" fmla="*/ 6 w 6"/>
                        <a:gd name="T1" fmla="*/ 0 h 7"/>
                        <a:gd name="T2" fmla="*/ 6 w 6"/>
                        <a:gd name="T3" fmla="*/ 0 h 7"/>
                        <a:gd name="T4" fmla="*/ 0 w 6"/>
                        <a:gd name="T5" fmla="*/ 7 h 7"/>
                        <a:gd name="T6" fmla="*/ 6 w 6"/>
                        <a:gd name="T7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7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2"/>
                            <a:pt x="2" y="4"/>
                            <a:pt x="0" y="7"/>
                          </a:cubicBezTo>
                          <a:cubicBezTo>
                            <a:pt x="2" y="4"/>
                            <a:pt x="4" y="2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6" name="Freeform 496">
                      <a:extLst>
                        <a:ext uri="{FF2B5EF4-FFF2-40B4-BE49-F238E27FC236}">
                          <a16:creationId xmlns:a16="http://schemas.microsoft.com/office/drawing/2014/main" id="{C0100F0B-3A32-4379-A991-236FBB54D86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91" y="2459"/>
                      <a:ext cx="3" cy="2"/>
                    </a:xfrm>
                    <a:custGeom>
                      <a:avLst/>
                      <a:gdLst>
                        <a:gd name="T0" fmla="*/ 7 w 7"/>
                        <a:gd name="T1" fmla="*/ 0 h 6"/>
                        <a:gd name="T2" fmla="*/ 7 w 7"/>
                        <a:gd name="T3" fmla="*/ 0 h 6"/>
                        <a:gd name="T4" fmla="*/ 0 w 7"/>
                        <a:gd name="T5" fmla="*/ 6 h 6"/>
                        <a:gd name="T6" fmla="*/ 7 w 7"/>
                        <a:gd name="T7" fmla="*/ 0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6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4" y="2"/>
                            <a:pt x="2" y="4"/>
                            <a:pt x="0" y="6"/>
                          </a:cubicBezTo>
                          <a:cubicBezTo>
                            <a:pt x="2" y="4"/>
                            <a:pt x="4" y="2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7" name="Freeform 497">
                      <a:extLst>
                        <a:ext uri="{FF2B5EF4-FFF2-40B4-BE49-F238E27FC236}">
                          <a16:creationId xmlns:a16="http://schemas.microsoft.com/office/drawing/2014/main" id="{642AE6F5-27A7-4CA7-9E59-CFC9C710F05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2" y="1793"/>
                      <a:ext cx="9" cy="3"/>
                    </a:xfrm>
                    <a:custGeom>
                      <a:avLst/>
                      <a:gdLst>
                        <a:gd name="T0" fmla="*/ 25 w 25"/>
                        <a:gd name="T1" fmla="*/ 9 h 9"/>
                        <a:gd name="T2" fmla="*/ 25 w 25"/>
                        <a:gd name="T3" fmla="*/ 9 h 9"/>
                        <a:gd name="T4" fmla="*/ 0 w 25"/>
                        <a:gd name="T5" fmla="*/ 0 h 9"/>
                        <a:gd name="T6" fmla="*/ 25 w 25"/>
                        <a:gd name="T7" fmla="*/ 9 h 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5" h="9">
                          <a:moveTo>
                            <a:pt x="25" y="9"/>
                          </a:moveTo>
                          <a:lnTo>
                            <a:pt x="25" y="9"/>
                          </a:lnTo>
                          <a:cubicBezTo>
                            <a:pt x="17" y="6"/>
                            <a:pt x="8" y="3"/>
                            <a:pt x="0" y="0"/>
                          </a:cubicBezTo>
                          <a:cubicBezTo>
                            <a:pt x="8" y="3"/>
                            <a:pt x="17" y="6"/>
                            <a:pt x="25" y="9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8" name="Freeform 498">
                      <a:extLst>
                        <a:ext uri="{FF2B5EF4-FFF2-40B4-BE49-F238E27FC236}">
                          <a16:creationId xmlns:a16="http://schemas.microsoft.com/office/drawing/2014/main" id="{BD127320-D960-4EC9-93BC-FE0C8B52B72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8" y="2462"/>
                      <a:ext cx="3" cy="3"/>
                    </a:xfrm>
                    <a:custGeom>
                      <a:avLst/>
                      <a:gdLst>
                        <a:gd name="T0" fmla="*/ 7 w 7"/>
                        <a:gd name="T1" fmla="*/ 0 h 8"/>
                        <a:gd name="T2" fmla="*/ 7 w 7"/>
                        <a:gd name="T3" fmla="*/ 0 h 8"/>
                        <a:gd name="T4" fmla="*/ 0 w 7"/>
                        <a:gd name="T5" fmla="*/ 8 h 8"/>
                        <a:gd name="T6" fmla="*/ 7 w 7"/>
                        <a:gd name="T7" fmla="*/ 0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5" y="2"/>
                            <a:pt x="3" y="5"/>
                            <a:pt x="0" y="8"/>
                          </a:cubicBezTo>
                          <a:cubicBezTo>
                            <a:pt x="3" y="5"/>
                            <a:pt x="5" y="2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69" name="Freeform 499">
                      <a:extLst>
                        <a:ext uri="{FF2B5EF4-FFF2-40B4-BE49-F238E27FC236}">
                          <a16:creationId xmlns:a16="http://schemas.microsoft.com/office/drawing/2014/main" id="{6AA2F1C1-9A73-44C3-B0F7-78CE9170F8C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2708"/>
                      <a:ext cx="2" cy="2"/>
                    </a:xfrm>
                    <a:custGeom>
                      <a:avLst/>
                      <a:gdLst>
                        <a:gd name="T0" fmla="*/ 5 w 5"/>
                        <a:gd name="T1" fmla="*/ 4 h 4"/>
                        <a:gd name="T2" fmla="*/ 5 w 5"/>
                        <a:gd name="T3" fmla="*/ 4 h 4"/>
                        <a:gd name="T4" fmla="*/ 0 w 5"/>
                        <a:gd name="T5" fmla="*/ 0 h 4"/>
                        <a:gd name="T6" fmla="*/ 5 w 5"/>
                        <a:gd name="T7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" h="4">
                          <a:moveTo>
                            <a:pt x="5" y="4"/>
                          </a:moveTo>
                          <a:lnTo>
                            <a:pt x="5" y="4"/>
                          </a:lnTo>
                          <a:cubicBezTo>
                            <a:pt x="4" y="3"/>
                            <a:pt x="2" y="2"/>
                            <a:pt x="0" y="0"/>
                          </a:cubicBezTo>
                          <a:cubicBezTo>
                            <a:pt x="2" y="1"/>
                            <a:pt x="4" y="3"/>
                            <a:pt x="5" y="4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0" name="Freeform 500">
                      <a:extLst>
                        <a:ext uri="{FF2B5EF4-FFF2-40B4-BE49-F238E27FC236}">
                          <a16:creationId xmlns:a16="http://schemas.microsoft.com/office/drawing/2014/main" id="{0D1242D8-1EE0-459B-A520-4430CC3FF01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6" y="2465"/>
                      <a:ext cx="2" cy="3"/>
                    </a:xfrm>
                    <a:custGeom>
                      <a:avLst/>
                      <a:gdLst>
                        <a:gd name="T0" fmla="*/ 7 w 7"/>
                        <a:gd name="T1" fmla="*/ 0 h 10"/>
                        <a:gd name="T2" fmla="*/ 7 w 7"/>
                        <a:gd name="T3" fmla="*/ 0 h 10"/>
                        <a:gd name="T4" fmla="*/ 0 w 7"/>
                        <a:gd name="T5" fmla="*/ 10 h 10"/>
                        <a:gd name="T6" fmla="*/ 7 w 7"/>
                        <a:gd name="T7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10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5" y="3"/>
                            <a:pt x="3" y="7"/>
                            <a:pt x="0" y="10"/>
                          </a:cubicBezTo>
                          <a:cubicBezTo>
                            <a:pt x="3" y="7"/>
                            <a:pt x="5" y="3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1" name="Freeform 501">
                      <a:extLst>
                        <a:ext uri="{FF2B5EF4-FFF2-40B4-BE49-F238E27FC236}">
                          <a16:creationId xmlns:a16="http://schemas.microsoft.com/office/drawing/2014/main" id="{211768AE-7DB1-4D24-B541-B3DE1E1987C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429"/>
                      <a:ext cx="106" cy="420"/>
                    </a:xfrm>
                    <a:custGeom>
                      <a:avLst/>
                      <a:gdLst>
                        <a:gd name="T0" fmla="*/ 293 w 293"/>
                        <a:gd name="T1" fmla="*/ 51 h 1161"/>
                        <a:gd name="T2" fmla="*/ 293 w 293"/>
                        <a:gd name="T3" fmla="*/ 51 h 1161"/>
                        <a:gd name="T4" fmla="*/ 247 w 293"/>
                        <a:gd name="T5" fmla="*/ 186 h 1161"/>
                        <a:gd name="T6" fmla="*/ 210 w 293"/>
                        <a:gd name="T7" fmla="*/ 291 h 1161"/>
                        <a:gd name="T8" fmla="*/ 201 w 293"/>
                        <a:gd name="T9" fmla="*/ 322 h 1161"/>
                        <a:gd name="T10" fmla="*/ 178 w 293"/>
                        <a:gd name="T11" fmla="*/ 389 h 1161"/>
                        <a:gd name="T12" fmla="*/ 179 w 293"/>
                        <a:gd name="T13" fmla="*/ 389 h 1161"/>
                        <a:gd name="T14" fmla="*/ 115 w 293"/>
                        <a:gd name="T15" fmla="*/ 766 h 1161"/>
                        <a:gd name="T16" fmla="*/ 69 w 293"/>
                        <a:gd name="T17" fmla="*/ 834 h 1161"/>
                        <a:gd name="T18" fmla="*/ 36 w 293"/>
                        <a:gd name="T19" fmla="*/ 1161 h 1161"/>
                        <a:gd name="T20" fmla="*/ 0 w 293"/>
                        <a:gd name="T21" fmla="*/ 1142 h 1161"/>
                        <a:gd name="T22" fmla="*/ 0 w 293"/>
                        <a:gd name="T23" fmla="*/ 136 h 1161"/>
                        <a:gd name="T24" fmla="*/ 224 w 293"/>
                        <a:gd name="T25" fmla="*/ 31 h 1161"/>
                        <a:gd name="T26" fmla="*/ 104 w 293"/>
                        <a:gd name="T27" fmla="*/ 0 h 1161"/>
                        <a:gd name="T28" fmla="*/ 293 w 293"/>
                        <a:gd name="T29" fmla="*/ 51 h 116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293" h="1161">
                          <a:moveTo>
                            <a:pt x="293" y="51"/>
                          </a:moveTo>
                          <a:lnTo>
                            <a:pt x="293" y="51"/>
                          </a:lnTo>
                          <a:lnTo>
                            <a:pt x="247" y="186"/>
                          </a:lnTo>
                          <a:cubicBezTo>
                            <a:pt x="234" y="217"/>
                            <a:pt x="221" y="253"/>
                            <a:pt x="210" y="291"/>
                          </a:cubicBezTo>
                          <a:cubicBezTo>
                            <a:pt x="207" y="301"/>
                            <a:pt x="204" y="311"/>
                            <a:pt x="201" y="322"/>
                          </a:cubicBezTo>
                          <a:lnTo>
                            <a:pt x="178" y="389"/>
                          </a:lnTo>
                          <a:lnTo>
                            <a:pt x="179" y="389"/>
                          </a:lnTo>
                          <a:cubicBezTo>
                            <a:pt x="130" y="534"/>
                            <a:pt x="118" y="674"/>
                            <a:pt x="115" y="766"/>
                          </a:cubicBezTo>
                          <a:cubicBezTo>
                            <a:pt x="89" y="783"/>
                            <a:pt x="71" y="807"/>
                            <a:pt x="69" y="834"/>
                          </a:cubicBezTo>
                          <a:cubicBezTo>
                            <a:pt x="60" y="940"/>
                            <a:pt x="48" y="1049"/>
                            <a:pt x="36" y="1161"/>
                          </a:cubicBezTo>
                          <a:cubicBezTo>
                            <a:pt x="24" y="1155"/>
                            <a:pt x="12" y="1148"/>
                            <a:pt x="0" y="1142"/>
                          </a:cubicBezTo>
                          <a:lnTo>
                            <a:pt x="0" y="136"/>
                          </a:lnTo>
                          <a:cubicBezTo>
                            <a:pt x="106" y="128"/>
                            <a:pt x="188" y="88"/>
                            <a:pt x="224" y="31"/>
                          </a:cubicBezTo>
                          <a:cubicBezTo>
                            <a:pt x="183" y="20"/>
                            <a:pt x="142" y="9"/>
                            <a:pt x="104" y="0"/>
                          </a:cubicBezTo>
                          <a:cubicBezTo>
                            <a:pt x="166" y="10"/>
                            <a:pt x="231" y="28"/>
                            <a:pt x="293" y="51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2" name="Freeform 502">
                      <a:extLst>
                        <a:ext uri="{FF2B5EF4-FFF2-40B4-BE49-F238E27FC236}">
                          <a16:creationId xmlns:a16="http://schemas.microsoft.com/office/drawing/2014/main" id="{2587BFE4-BF1D-47D2-A2D9-F6497A710F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3" y="2468"/>
                      <a:ext cx="3" cy="4"/>
                    </a:xfrm>
                    <a:custGeom>
                      <a:avLst/>
                      <a:gdLst>
                        <a:gd name="T0" fmla="*/ 6 w 6"/>
                        <a:gd name="T1" fmla="*/ 0 h 10"/>
                        <a:gd name="T2" fmla="*/ 6 w 6"/>
                        <a:gd name="T3" fmla="*/ 0 h 10"/>
                        <a:gd name="T4" fmla="*/ 0 w 6"/>
                        <a:gd name="T5" fmla="*/ 10 h 10"/>
                        <a:gd name="T6" fmla="*/ 6 w 6"/>
                        <a:gd name="T7" fmla="*/ 0 h 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10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4"/>
                            <a:pt x="2" y="7"/>
                            <a:pt x="0" y="10"/>
                          </a:cubicBezTo>
                          <a:cubicBezTo>
                            <a:pt x="2" y="7"/>
                            <a:pt x="4" y="4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3" name="Freeform 503">
                      <a:extLst>
                        <a:ext uri="{FF2B5EF4-FFF2-40B4-BE49-F238E27FC236}">
                          <a16:creationId xmlns:a16="http://schemas.microsoft.com/office/drawing/2014/main" id="{B717D5E9-9E26-4642-83B0-C84B043D6C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80" y="2704"/>
                      <a:ext cx="2" cy="2"/>
                    </a:xfrm>
                    <a:custGeom>
                      <a:avLst/>
                      <a:gdLst>
                        <a:gd name="T0" fmla="*/ 6 w 6"/>
                        <a:gd name="T1" fmla="*/ 4 h 4"/>
                        <a:gd name="T2" fmla="*/ 6 w 6"/>
                        <a:gd name="T3" fmla="*/ 4 h 4"/>
                        <a:gd name="T4" fmla="*/ 0 w 6"/>
                        <a:gd name="T5" fmla="*/ 0 h 4"/>
                        <a:gd name="T6" fmla="*/ 6 w 6"/>
                        <a:gd name="T7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4">
                          <a:moveTo>
                            <a:pt x="6" y="4"/>
                          </a:moveTo>
                          <a:lnTo>
                            <a:pt x="6" y="4"/>
                          </a:lnTo>
                          <a:cubicBezTo>
                            <a:pt x="4" y="3"/>
                            <a:pt x="2" y="1"/>
                            <a:pt x="0" y="0"/>
                          </a:cubicBezTo>
                          <a:cubicBezTo>
                            <a:pt x="2" y="1"/>
                            <a:pt x="4" y="2"/>
                            <a:pt x="6" y="4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4" name="Freeform 504">
                      <a:extLst>
                        <a:ext uri="{FF2B5EF4-FFF2-40B4-BE49-F238E27FC236}">
                          <a16:creationId xmlns:a16="http://schemas.microsoft.com/office/drawing/2014/main" id="{261F807E-E63B-4E84-AA67-672000F5666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1" y="2448"/>
                      <a:ext cx="29" cy="49"/>
                    </a:xfrm>
                    <a:custGeom>
                      <a:avLst/>
                      <a:gdLst>
                        <a:gd name="T0" fmla="*/ 34 w 81"/>
                        <a:gd name="T1" fmla="*/ 67 h 135"/>
                        <a:gd name="T2" fmla="*/ 34 w 81"/>
                        <a:gd name="T3" fmla="*/ 67 h 135"/>
                        <a:gd name="T4" fmla="*/ 20 w 81"/>
                        <a:gd name="T5" fmla="*/ 91 h 135"/>
                        <a:gd name="T6" fmla="*/ 14 w 81"/>
                        <a:gd name="T7" fmla="*/ 103 h 135"/>
                        <a:gd name="T8" fmla="*/ 7 w 81"/>
                        <a:gd name="T9" fmla="*/ 117 h 135"/>
                        <a:gd name="T10" fmla="*/ 2 w 81"/>
                        <a:gd name="T11" fmla="*/ 131 h 135"/>
                        <a:gd name="T12" fmla="*/ 0 w 81"/>
                        <a:gd name="T13" fmla="*/ 135 h 135"/>
                        <a:gd name="T14" fmla="*/ 46 w 81"/>
                        <a:gd name="T15" fmla="*/ 0 h 135"/>
                        <a:gd name="T16" fmla="*/ 81 w 81"/>
                        <a:gd name="T17" fmla="*/ 14 h 135"/>
                        <a:gd name="T18" fmla="*/ 76 w 81"/>
                        <a:gd name="T19" fmla="*/ 17 h 135"/>
                        <a:gd name="T20" fmla="*/ 68 w 81"/>
                        <a:gd name="T21" fmla="*/ 24 h 135"/>
                        <a:gd name="T22" fmla="*/ 62 w 81"/>
                        <a:gd name="T23" fmla="*/ 31 h 135"/>
                        <a:gd name="T24" fmla="*/ 55 w 81"/>
                        <a:gd name="T25" fmla="*/ 37 h 135"/>
                        <a:gd name="T26" fmla="*/ 54 w 81"/>
                        <a:gd name="T27" fmla="*/ 39 h 135"/>
                        <a:gd name="T28" fmla="*/ 47 w 81"/>
                        <a:gd name="T29" fmla="*/ 47 h 135"/>
                        <a:gd name="T30" fmla="*/ 40 w 81"/>
                        <a:gd name="T31" fmla="*/ 57 h 135"/>
                        <a:gd name="T32" fmla="*/ 40 w 81"/>
                        <a:gd name="T33" fmla="*/ 57 h 135"/>
                        <a:gd name="T34" fmla="*/ 34 w 81"/>
                        <a:gd name="T35" fmla="*/ 67 h 1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</a:cxnLst>
                      <a:rect l="0" t="0" r="r" b="b"/>
                      <a:pathLst>
                        <a:path w="81" h="135">
                          <a:moveTo>
                            <a:pt x="34" y="67"/>
                          </a:moveTo>
                          <a:lnTo>
                            <a:pt x="34" y="67"/>
                          </a:lnTo>
                          <a:cubicBezTo>
                            <a:pt x="29" y="75"/>
                            <a:pt x="25" y="82"/>
                            <a:pt x="20" y="91"/>
                          </a:cubicBezTo>
                          <a:cubicBezTo>
                            <a:pt x="18" y="95"/>
                            <a:pt x="16" y="99"/>
                            <a:pt x="14" y="103"/>
                          </a:cubicBezTo>
                          <a:cubicBezTo>
                            <a:pt x="12" y="108"/>
                            <a:pt x="10" y="112"/>
                            <a:pt x="7" y="117"/>
                          </a:cubicBezTo>
                          <a:cubicBezTo>
                            <a:pt x="5" y="122"/>
                            <a:pt x="3" y="126"/>
                            <a:pt x="2" y="131"/>
                          </a:cubicBezTo>
                          <a:cubicBezTo>
                            <a:pt x="1" y="132"/>
                            <a:pt x="0" y="133"/>
                            <a:pt x="0" y="135"/>
                          </a:cubicBezTo>
                          <a:lnTo>
                            <a:pt x="46" y="0"/>
                          </a:lnTo>
                          <a:cubicBezTo>
                            <a:pt x="58" y="4"/>
                            <a:pt x="70" y="9"/>
                            <a:pt x="81" y="14"/>
                          </a:cubicBezTo>
                          <a:cubicBezTo>
                            <a:pt x="80" y="15"/>
                            <a:pt x="78" y="16"/>
                            <a:pt x="76" y="17"/>
                          </a:cubicBezTo>
                          <a:cubicBezTo>
                            <a:pt x="73" y="19"/>
                            <a:pt x="71" y="22"/>
                            <a:pt x="68" y="24"/>
                          </a:cubicBezTo>
                          <a:cubicBezTo>
                            <a:pt x="66" y="26"/>
                            <a:pt x="64" y="28"/>
                            <a:pt x="62" y="31"/>
                          </a:cubicBezTo>
                          <a:cubicBezTo>
                            <a:pt x="59" y="33"/>
                            <a:pt x="57" y="35"/>
                            <a:pt x="55" y="37"/>
                          </a:cubicBezTo>
                          <a:cubicBezTo>
                            <a:pt x="55" y="38"/>
                            <a:pt x="55" y="38"/>
                            <a:pt x="54" y="39"/>
                          </a:cubicBezTo>
                          <a:cubicBezTo>
                            <a:pt x="52" y="41"/>
                            <a:pt x="50" y="44"/>
                            <a:pt x="47" y="47"/>
                          </a:cubicBezTo>
                          <a:cubicBezTo>
                            <a:pt x="45" y="50"/>
                            <a:pt x="43" y="54"/>
                            <a:pt x="40" y="57"/>
                          </a:cubicBezTo>
                          <a:cubicBezTo>
                            <a:pt x="40" y="57"/>
                            <a:pt x="40" y="57"/>
                            <a:pt x="40" y="57"/>
                          </a:cubicBezTo>
                          <a:cubicBezTo>
                            <a:pt x="38" y="61"/>
                            <a:pt x="36" y="64"/>
                            <a:pt x="34" y="67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5" name="Freeform 505">
                      <a:extLst>
                        <a:ext uri="{FF2B5EF4-FFF2-40B4-BE49-F238E27FC236}">
                          <a16:creationId xmlns:a16="http://schemas.microsoft.com/office/drawing/2014/main" id="{18072CD6-345B-4F01-A93C-A344EE0B1CB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5" y="2702"/>
                      <a:ext cx="5" cy="2"/>
                    </a:xfrm>
                    <a:custGeom>
                      <a:avLst/>
                      <a:gdLst>
                        <a:gd name="T0" fmla="*/ 13 w 13"/>
                        <a:gd name="T1" fmla="*/ 6 h 6"/>
                        <a:gd name="T2" fmla="*/ 13 w 13"/>
                        <a:gd name="T3" fmla="*/ 6 h 6"/>
                        <a:gd name="T4" fmla="*/ 0 w 13"/>
                        <a:gd name="T5" fmla="*/ 0 h 6"/>
                        <a:gd name="T6" fmla="*/ 13 w 13"/>
                        <a:gd name="T7" fmla="*/ 6 h 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3" h="6">
                          <a:moveTo>
                            <a:pt x="13" y="6"/>
                          </a:moveTo>
                          <a:lnTo>
                            <a:pt x="13" y="6"/>
                          </a:lnTo>
                          <a:cubicBezTo>
                            <a:pt x="9" y="4"/>
                            <a:pt x="5" y="2"/>
                            <a:pt x="0" y="0"/>
                          </a:cubicBezTo>
                          <a:cubicBezTo>
                            <a:pt x="4" y="2"/>
                            <a:pt x="9" y="4"/>
                            <a:pt x="13" y="6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6" name="Freeform 506">
                      <a:extLst>
                        <a:ext uri="{FF2B5EF4-FFF2-40B4-BE49-F238E27FC236}">
                          <a16:creationId xmlns:a16="http://schemas.microsoft.com/office/drawing/2014/main" id="{8FE46A69-2242-4197-B112-A5E2E5BA93A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6" y="2481"/>
                      <a:ext cx="2" cy="4"/>
                    </a:xfrm>
                    <a:custGeom>
                      <a:avLst/>
                      <a:gdLst>
                        <a:gd name="T0" fmla="*/ 6 w 6"/>
                        <a:gd name="T1" fmla="*/ 0 h 12"/>
                        <a:gd name="T2" fmla="*/ 6 w 6"/>
                        <a:gd name="T3" fmla="*/ 0 h 12"/>
                        <a:gd name="T4" fmla="*/ 0 w 6"/>
                        <a:gd name="T5" fmla="*/ 12 h 12"/>
                        <a:gd name="T6" fmla="*/ 6 w 6"/>
                        <a:gd name="T7" fmla="*/ 0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6" h="12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4"/>
                            <a:pt x="2" y="8"/>
                            <a:pt x="0" y="12"/>
                          </a:cubicBezTo>
                          <a:cubicBezTo>
                            <a:pt x="2" y="8"/>
                            <a:pt x="4" y="4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7" name="Freeform 507">
                      <a:extLst>
                        <a:ext uri="{FF2B5EF4-FFF2-40B4-BE49-F238E27FC236}">
                          <a16:creationId xmlns:a16="http://schemas.microsoft.com/office/drawing/2014/main" id="{0DB73FA9-A5EA-4409-806B-2F50B6D10ED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6" y="4187"/>
                      <a:ext cx="41" cy="10"/>
                    </a:xfrm>
                    <a:custGeom>
                      <a:avLst/>
                      <a:gdLst>
                        <a:gd name="T0" fmla="*/ 0 w 113"/>
                        <a:gd name="T1" fmla="*/ 13 h 28"/>
                        <a:gd name="T2" fmla="*/ 0 w 113"/>
                        <a:gd name="T3" fmla="*/ 13 h 28"/>
                        <a:gd name="T4" fmla="*/ 45 w 113"/>
                        <a:gd name="T5" fmla="*/ 1 h 28"/>
                        <a:gd name="T6" fmla="*/ 113 w 113"/>
                        <a:gd name="T7" fmla="*/ 28 h 28"/>
                        <a:gd name="T8" fmla="*/ 0 w 113"/>
                        <a:gd name="T9" fmla="*/ 13 h 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3" h="28">
                          <a:moveTo>
                            <a:pt x="0" y="13"/>
                          </a:moveTo>
                          <a:lnTo>
                            <a:pt x="0" y="13"/>
                          </a:lnTo>
                          <a:cubicBezTo>
                            <a:pt x="19" y="7"/>
                            <a:pt x="35" y="3"/>
                            <a:pt x="45" y="1"/>
                          </a:cubicBezTo>
                          <a:cubicBezTo>
                            <a:pt x="59" y="0"/>
                            <a:pt x="85" y="12"/>
                            <a:pt x="113" y="28"/>
                          </a:cubicBezTo>
                          <a:cubicBezTo>
                            <a:pt x="77" y="24"/>
                            <a:pt x="39" y="19"/>
                            <a:pt x="0" y="13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8" name="Freeform 508">
                      <a:extLst>
                        <a:ext uri="{FF2B5EF4-FFF2-40B4-BE49-F238E27FC236}">
                          <a16:creationId xmlns:a16="http://schemas.microsoft.com/office/drawing/2014/main" id="{0DB9BBC0-A353-4C91-9402-D36D1D65FBE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9" y="4062"/>
                      <a:ext cx="28" cy="15"/>
                    </a:xfrm>
                    <a:custGeom>
                      <a:avLst/>
                      <a:gdLst>
                        <a:gd name="T0" fmla="*/ 0 w 79"/>
                        <a:gd name="T1" fmla="*/ 0 h 42"/>
                        <a:gd name="T2" fmla="*/ 0 w 79"/>
                        <a:gd name="T3" fmla="*/ 0 h 42"/>
                        <a:gd name="T4" fmla="*/ 79 w 79"/>
                        <a:gd name="T5" fmla="*/ 25 h 42"/>
                        <a:gd name="T6" fmla="*/ 3 w 79"/>
                        <a:gd name="T7" fmla="*/ 42 h 42"/>
                        <a:gd name="T8" fmla="*/ 0 w 79"/>
                        <a:gd name="T9" fmla="*/ 0 h 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9" h="42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79" y="25"/>
                          </a:lnTo>
                          <a:cubicBezTo>
                            <a:pt x="54" y="31"/>
                            <a:pt x="28" y="36"/>
                            <a:pt x="3" y="42"/>
                          </a:cubicBezTo>
                          <a:cubicBezTo>
                            <a:pt x="2" y="27"/>
                            <a:pt x="1" y="13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79" name="Freeform 509">
                      <a:extLst>
                        <a:ext uri="{FF2B5EF4-FFF2-40B4-BE49-F238E27FC236}">
                          <a16:creationId xmlns:a16="http://schemas.microsoft.com/office/drawing/2014/main" id="{324DA047-A146-453D-9232-A964459F079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5" y="3635"/>
                      <a:ext cx="0" cy="14"/>
                    </a:xfrm>
                    <a:custGeom>
                      <a:avLst/>
                      <a:gdLst>
                        <a:gd name="T0" fmla="*/ 0 w 1"/>
                        <a:gd name="T1" fmla="*/ 0 h 39"/>
                        <a:gd name="T2" fmla="*/ 0 w 1"/>
                        <a:gd name="T3" fmla="*/ 0 h 39"/>
                        <a:gd name="T4" fmla="*/ 1 w 1"/>
                        <a:gd name="T5" fmla="*/ 39 h 39"/>
                        <a:gd name="T6" fmla="*/ 0 w 1"/>
                        <a:gd name="T7" fmla="*/ 0 h 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" h="39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1" y="13"/>
                            <a:pt x="1" y="26"/>
                            <a:pt x="1" y="39"/>
                          </a:cubicBezTo>
                          <a:cubicBezTo>
                            <a:pt x="1" y="26"/>
                            <a:pt x="1" y="13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0" name="Freeform 510">
                      <a:extLst>
                        <a:ext uri="{FF2B5EF4-FFF2-40B4-BE49-F238E27FC236}">
                          <a16:creationId xmlns:a16="http://schemas.microsoft.com/office/drawing/2014/main" id="{9AFE34A5-CEF1-4F52-901A-CD1BFB3E4E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4" y="3621"/>
                      <a:ext cx="1" cy="14"/>
                    </a:xfrm>
                    <a:custGeom>
                      <a:avLst/>
                      <a:gdLst>
                        <a:gd name="T0" fmla="*/ 2 w 2"/>
                        <a:gd name="T1" fmla="*/ 39 h 39"/>
                        <a:gd name="T2" fmla="*/ 2 w 2"/>
                        <a:gd name="T3" fmla="*/ 39 h 39"/>
                        <a:gd name="T4" fmla="*/ 0 w 2"/>
                        <a:gd name="T5" fmla="*/ 0 h 39"/>
                        <a:gd name="T6" fmla="*/ 2 w 2"/>
                        <a:gd name="T7" fmla="*/ 39 h 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" h="39">
                          <a:moveTo>
                            <a:pt x="2" y="39"/>
                          </a:moveTo>
                          <a:lnTo>
                            <a:pt x="2" y="39"/>
                          </a:lnTo>
                          <a:cubicBezTo>
                            <a:pt x="2" y="26"/>
                            <a:pt x="1" y="13"/>
                            <a:pt x="0" y="0"/>
                          </a:cubicBezTo>
                          <a:cubicBezTo>
                            <a:pt x="1" y="13"/>
                            <a:pt x="2" y="26"/>
                            <a:pt x="2" y="39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1" name="Freeform 511">
                      <a:extLst>
                        <a:ext uri="{FF2B5EF4-FFF2-40B4-BE49-F238E27FC236}">
                          <a16:creationId xmlns:a16="http://schemas.microsoft.com/office/drawing/2014/main" id="{6C4910E4-E80A-4779-9F5F-471F0905E0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4" y="3606"/>
                      <a:ext cx="0" cy="15"/>
                    </a:xfrm>
                    <a:custGeom>
                      <a:avLst/>
                      <a:gdLst>
                        <a:gd name="T0" fmla="*/ 2 w 2"/>
                        <a:gd name="T1" fmla="*/ 40 h 40"/>
                        <a:gd name="T2" fmla="*/ 2 w 2"/>
                        <a:gd name="T3" fmla="*/ 40 h 40"/>
                        <a:gd name="T4" fmla="*/ 0 w 2"/>
                        <a:gd name="T5" fmla="*/ 0 h 40"/>
                        <a:gd name="T6" fmla="*/ 2 w 2"/>
                        <a:gd name="T7" fmla="*/ 40 h 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" h="40">
                          <a:moveTo>
                            <a:pt x="2" y="40"/>
                          </a:moveTo>
                          <a:lnTo>
                            <a:pt x="2" y="40"/>
                          </a:lnTo>
                          <a:cubicBezTo>
                            <a:pt x="2" y="26"/>
                            <a:pt x="1" y="14"/>
                            <a:pt x="0" y="0"/>
                          </a:cubicBezTo>
                          <a:cubicBezTo>
                            <a:pt x="1" y="14"/>
                            <a:pt x="2" y="26"/>
                            <a:pt x="2" y="40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2" name="Freeform 512">
                      <a:extLst>
                        <a:ext uri="{FF2B5EF4-FFF2-40B4-BE49-F238E27FC236}">
                          <a16:creationId xmlns:a16="http://schemas.microsoft.com/office/drawing/2014/main" id="{B6AD3549-18F2-493E-BFF5-88F7B2D0CC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2" y="2490"/>
                      <a:ext cx="2" cy="5"/>
                    </a:xfrm>
                    <a:custGeom>
                      <a:avLst/>
                      <a:gdLst>
                        <a:gd name="T0" fmla="*/ 5 w 5"/>
                        <a:gd name="T1" fmla="*/ 0 h 14"/>
                        <a:gd name="T2" fmla="*/ 5 w 5"/>
                        <a:gd name="T3" fmla="*/ 0 h 14"/>
                        <a:gd name="T4" fmla="*/ 0 w 5"/>
                        <a:gd name="T5" fmla="*/ 14 h 14"/>
                        <a:gd name="T6" fmla="*/ 5 w 5"/>
                        <a:gd name="T7" fmla="*/ 0 h 1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5" h="14">
                          <a:moveTo>
                            <a:pt x="5" y="0"/>
                          </a:moveTo>
                          <a:lnTo>
                            <a:pt x="5" y="0"/>
                          </a:lnTo>
                          <a:cubicBezTo>
                            <a:pt x="3" y="5"/>
                            <a:pt x="1" y="9"/>
                            <a:pt x="0" y="14"/>
                          </a:cubicBezTo>
                          <a:cubicBezTo>
                            <a:pt x="1" y="9"/>
                            <a:pt x="3" y="5"/>
                            <a:pt x="5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3" name="Freeform 513">
                      <a:extLst>
                        <a:ext uri="{FF2B5EF4-FFF2-40B4-BE49-F238E27FC236}">
                          <a16:creationId xmlns:a16="http://schemas.microsoft.com/office/drawing/2014/main" id="{93262F9B-F26D-44B3-9B5B-9506503D0D5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0" y="2700"/>
                      <a:ext cx="4" cy="2"/>
                    </a:xfrm>
                    <a:custGeom>
                      <a:avLst/>
                      <a:gdLst>
                        <a:gd name="T0" fmla="*/ 9 w 9"/>
                        <a:gd name="T1" fmla="*/ 3 h 3"/>
                        <a:gd name="T2" fmla="*/ 9 w 9"/>
                        <a:gd name="T3" fmla="*/ 3 h 3"/>
                        <a:gd name="T4" fmla="*/ 0 w 9"/>
                        <a:gd name="T5" fmla="*/ 0 h 3"/>
                        <a:gd name="T6" fmla="*/ 9 w 9"/>
                        <a:gd name="T7" fmla="*/ 3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9" h="3">
                          <a:moveTo>
                            <a:pt x="9" y="3"/>
                          </a:moveTo>
                          <a:lnTo>
                            <a:pt x="9" y="3"/>
                          </a:lnTo>
                          <a:cubicBezTo>
                            <a:pt x="6" y="2"/>
                            <a:pt x="3" y="1"/>
                            <a:pt x="0" y="0"/>
                          </a:cubicBezTo>
                          <a:cubicBezTo>
                            <a:pt x="3" y="1"/>
                            <a:pt x="6" y="2"/>
                            <a:pt x="9" y="3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4" name="Freeform 514">
                      <a:extLst>
                        <a:ext uri="{FF2B5EF4-FFF2-40B4-BE49-F238E27FC236}">
                          <a16:creationId xmlns:a16="http://schemas.microsoft.com/office/drawing/2014/main" id="{0EB5297E-36EA-46C1-8D56-1323201C901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72" y="3593"/>
                      <a:ext cx="2" cy="13"/>
                    </a:xfrm>
                    <a:custGeom>
                      <a:avLst/>
                      <a:gdLst>
                        <a:gd name="T0" fmla="*/ 4 w 4"/>
                        <a:gd name="T1" fmla="*/ 36 h 36"/>
                        <a:gd name="T2" fmla="*/ 4 w 4"/>
                        <a:gd name="T3" fmla="*/ 36 h 36"/>
                        <a:gd name="T4" fmla="*/ 0 w 4"/>
                        <a:gd name="T5" fmla="*/ 0 h 36"/>
                        <a:gd name="T6" fmla="*/ 4 w 4"/>
                        <a:gd name="T7" fmla="*/ 36 h 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" h="36">
                          <a:moveTo>
                            <a:pt x="4" y="36"/>
                          </a:moveTo>
                          <a:lnTo>
                            <a:pt x="4" y="36"/>
                          </a:lnTo>
                          <a:cubicBezTo>
                            <a:pt x="2" y="24"/>
                            <a:pt x="1" y="12"/>
                            <a:pt x="0" y="0"/>
                          </a:cubicBezTo>
                          <a:cubicBezTo>
                            <a:pt x="2" y="12"/>
                            <a:pt x="3" y="24"/>
                            <a:pt x="4" y="36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5" name="Freeform 515">
                      <a:extLst>
                        <a:ext uri="{FF2B5EF4-FFF2-40B4-BE49-F238E27FC236}">
                          <a16:creationId xmlns:a16="http://schemas.microsoft.com/office/drawing/2014/main" id="{C06B90DA-624D-4988-A799-A20D72EB5A3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4" y="2497"/>
                      <a:ext cx="17" cy="49"/>
                    </a:xfrm>
                    <a:custGeom>
                      <a:avLst/>
                      <a:gdLst>
                        <a:gd name="T0" fmla="*/ 46 w 46"/>
                        <a:gd name="T1" fmla="*/ 0 h 136"/>
                        <a:gd name="T2" fmla="*/ 46 w 46"/>
                        <a:gd name="T3" fmla="*/ 0 h 136"/>
                        <a:gd name="T4" fmla="*/ 0 w 46"/>
                        <a:gd name="T5" fmla="*/ 136 h 136"/>
                        <a:gd name="T6" fmla="*/ 9 w 46"/>
                        <a:gd name="T7" fmla="*/ 105 h 136"/>
                        <a:gd name="T8" fmla="*/ 46 w 46"/>
                        <a:gd name="T9" fmla="*/ 0 h 13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6" h="136">
                          <a:moveTo>
                            <a:pt x="46" y="0"/>
                          </a:moveTo>
                          <a:lnTo>
                            <a:pt x="46" y="0"/>
                          </a:lnTo>
                          <a:lnTo>
                            <a:pt x="0" y="136"/>
                          </a:lnTo>
                          <a:cubicBezTo>
                            <a:pt x="3" y="125"/>
                            <a:pt x="6" y="115"/>
                            <a:pt x="9" y="105"/>
                          </a:cubicBezTo>
                          <a:cubicBezTo>
                            <a:pt x="20" y="67"/>
                            <a:pt x="33" y="31"/>
                            <a:pt x="46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6" name="Freeform 516">
                      <a:extLst>
                        <a:ext uri="{FF2B5EF4-FFF2-40B4-BE49-F238E27FC236}">
                          <a16:creationId xmlns:a16="http://schemas.microsoft.com/office/drawing/2014/main" id="{6518459F-F89A-4C3C-B422-F577DB62E0C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66" y="2699"/>
                      <a:ext cx="4" cy="1"/>
                    </a:xfrm>
                    <a:custGeom>
                      <a:avLst/>
                      <a:gdLst>
                        <a:gd name="T0" fmla="*/ 11 w 11"/>
                        <a:gd name="T1" fmla="*/ 3 h 3"/>
                        <a:gd name="T2" fmla="*/ 11 w 11"/>
                        <a:gd name="T3" fmla="*/ 3 h 3"/>
                        <a:gd name="T4" fmla="*/ 0 w 11"/>
                        <a:gd name="T5" fmla="*/ 0 h 3"/>
                        <a:gd name="T6" fmla="*/ 11 w 11"/>
                        <a:gd name="T7" fmla="*/ 3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1" h="3">
                          <a:moveTo>
                            <a:pt x="11" y="3"/>
                          </a:moveTo>
                          <a:lnTo>
                            <a:pt x="11" y="3"/>
                          </a:lnTo>
                          <a:cubicBezTo>
                            <a:pt x="8" y="2"/>
                            <a:pt x="4" y="1"/>
                            <a:pt x="0" y="0"/>
                          </a:cubicBezTo>
                          <a:cubicBezTo>
                            <a:pt x="4" y="1"/>
                            <a:pt x="8" y="2"/>
                            <a:pt x="11" y="3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7" name="Freeform 517">
                      <a:extLst>
                        <a:ext uri="{FF2B5EF4-FFF2-40B4-BE49-F238E27FC236}">
                          <a16:creationId xmlns:a16="http://schemas.microsoft.com/office/drawing/2014/main" id="{7C77CA45-7E1C-4B5B-BAA1-A278188F0F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8" y="1786"/>
                      <a:ext cx="6" cy="1"/>
                    </a:xfrm>
                    <a:custGeom>
                      <a:avLst/>
                      <a:gdLst>
                        <a:gd name="T0" fmla="*/ 16 w 16"/>
                        <a:gd name="T1" fmla="*/ 4 h 4"/>
                        <a:gd name="T2" fmla="*/ 16 w 16"/>
                        <a:gd name="T3" fmla="*/ 4 h 4"/>
                        <a:gd name="T4" fmla="*/ 0 w 16"/>
                        <a:gd name="T5" fmla="*/ 0 h 4"/>
                        <a:gd name="T6" fmla="*/ 16 w 16"/>
                        <a:gd name="T7" fmla="*/ 4 h 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6" h="4">
                          <a:moveTo>
                            <a:pt x="16" y="4"/>
                          </a:moveTo>
                          <a:lnTo>
                            <a:pt x="16" y="4"/>
                          </a:lnTo>
                          <a:cubicBezTo>
                            <a:pt x="10" y="2"/>
                            <a:pt x="5" y="1"/>
                            <a:pt x="0" y="0"/>
                          </a:cubicBezTo>
                          <a:cubicBezTo>
                            <a:pt x="5" y="1"/>
                            <a:pt x="10" y="2"/>
                            <a:pt x="16" y="4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8" name="Freeform 518">
                      <a:extLst>
                        <a:ext uri="{FF2B5EF4-FFF2-40B4-BE49-F238E27FC236}">
                          <a16:creationId xmlns:a16="http://schemas.microsoft.com/office/drawing/2014/main" id="{05253CBD-2E28-4E08-AF20-58F191DED4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50" y="1784"/>
                      <a:ext cx="8" cy="2"/>
                    </a:xfrm>
                    <a:custGeom>
                      <a:avLst/>
                      <a:gdLst>
                        <a:gd name="T0" fmla="*/ 23 w 23"/>
                        <a:gd name="T1" fmla="*/ 5 h 5"/>
                        <a:gd name="T2" fmla="*/ 23 w 23"/>
                        <a:gd name="T3" fmla="*/ 5 h 5"/>
                        <a:gd name="T4" fmla="*/ 0 w 23"/>
                        <a:gd name="T5" fmla="*/ 0 h 5"/>
                        <a:gd name="T6" fmla="*/ 23 w 23"/>
                        <a:gd name="T7" fmla="*/ 5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3" h="5">
                          <a:moveTo>
                            <a:pt x="23" y="5"/>
                          </a:moveTo>
                          <a:lnTo>
                            <a:pt x="23" y="5"/>
                          </a:lnTo>
                          <a:cubicBezTo>
                            <a:pt x="15" y="4"/>
                            <a:pt x="7" y="2"/>
                            <a:pt x="0" y="0"/>
                          </a:cubicBezTo>
                          <a:cubicBezTo>
                            <a:pt x="7" y="2"/>
                            <a:pt x="15" y="4"/>
                            <a:pt x="23" y="5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89" name="Freeform 519">
                      <a:extLst>
                        <a:ext uri="{FF2B5EF4-FFF2-40B4-BE49-F238E27FC236}">
                          <a16:creationId xmlns:a16="http://schemas.microsoft.com/office/drawing/2014/main" id="{501318D1-6614-41BD-9DE7-9DAE84A5FFF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0" y="2263"/>
                      <a:ext cx="38" cy="60"/>
                    </a:xfrm>
                    <a:custGeom>
                      <a:avLst/>
                      <a:gdLst>
                        <a:gd name="T0" fmla="*/ 106 w 106"/>
                        <a:gd name="T1" fmla="*/ 1 h 166"/>
                        <a:gd name="T2" fmla="*/ 106 w 106"/>
                        <a:gd name="T3" fmla="*/ 1 h 166"/>
                        <a:gd name="T4" fmla="*/ 1 w 106"/>
                        <a:gd name="T5" fmla="*/ 166 h 166"/>
                        <a:gd name="T6" fmla="*/ 2 w 106"/>
                        <a:gd name="T7" fmla="*/ 33 h 166"/>
                        <a:gd name="T8" fmla="*/ 0 w 106"/>
                        <a:gd name="T9" fmla="*/ 0 h 166"/>
                        <a:gd name="T10" fmla="*/ 106 w 106"/>
                        <a:gd name="T11" fmla="*/ 1 h 16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6" h="166">
                          <a:moveTo>
                            <a:pt x="106" y="1"/>
                          </a:moveTo>
                          <a:lnTo>
                            <a:pt x="106" y="1"/>
                          </a:lnTo>
                          <a:cubicBezTo>
                            <a:pt x="96" y="71"/>
                            <a:pt x="56" y="131"/>
                            <a:pt x="1" y="166"/>
                          </a:cubicBezTo>
                          <a:lnTo>
                            <a:pt x="2" y="33"/>
                          </a:lnTo>
                          <a:cubicBezTo>
                            <a:pt x="2" y="22"/>
                            <a:pt x="1" y="11"/>
                            <a:pt x="0" y="0"/>
                          </a:cubicBezTo>
                          <a:lnTo>
                            <a:pt x="106" y="1"/>
                          </a:lnTo>
                          <a:close/>
                        </a:path>
                      </a:pathLst>
                    </a:custGeom>
                    <a:solidFill>
                      <a:srgbClr val="F5B88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0" name="Freeform 520">
                      <a:extLst>
                        <a:ext uri="{FF2B5EF4-FFF2-40B4-BE49-F238E27FC236}">
                          <a16:creationId xmlns:a16="http://schemas.microsoft.com/office/drawing/2014/main" id="{65E2C871-85D2-4627-A0F5-506459718E8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2698"/>
                      <a:ext cx="45" cy="17"/>
                    </a:xfrm>
                    <a:custGeom>
                      <a:avLst/>
                      <a:gdLst>
                        <a:gd name="T0" fmla="*/ 0 w 125"/>
                        <a:gd name="T1" fmla="*/ 5 h 46"/>
                        <a:gd name="T2" fmla="*/ 0 w 125"/>
                        <a:gd name="T3" fmla="*/ 5 h 46"/>
                        <a:gd name="T4" fmla="*/ 3 w 125"/>
                        <a:gd name="T5" fmla="*/ 0 h 46"/>
                        <a:gd name="T6" fmla="*/ 10 w 125"/>
                        <a:gd name="T7" fmla="*/ 0 h 46"/>
                        <a:gd name="T8" fmla="*/ 24 w 125"/>
                        <a:gd name="T9" fmla="*/ 0 h 46"/>
                        <a:gd name="T10" fmla="*/ 49 w 125"/>
                        <a:gd name="T11" fmla="*/ 3 h 46"/>
                        <a:gd name="T12" fmla="*/ 60 w 125"/>
                        <a:gd name="T13" fmla="*/ 6 h 46"/>
                        <a:gd name="T14" fmla="*/ 62 w 125"/>
                        <a:gd name="T15" fmla="*/ 6 h 46"/>
                        <a:gd name="T16" fmla="*/ 71 w 125"/>
                        <a:gd name="T17" fmla="*/ 9 h 46"/>
                        <a:gd name="T18" fmla="*/ 76 w 125"/>
                        <a:gd name="T19" fmla="*/ 11 h 46"/>
                        <a:gd name="T20" fmla="*/ 89 w 125"/>
                        <a:gd name="T21" fmla="*/ 17 h 46"/>
                        <a:gd name="T22" fmla="*/ 95 w 125"/>
                        <a:gd name="T23" fmla="*/ 21 h 46"/>
                        <a:gd name="T24" fmla="*/ 106 w 125"/>
                        <a:gd name="T25" fmla="*/ 28 h 46"/>
                        <a:gd name="T26" fmla="*/ 111 w 125"/>
                        <a:gd name="T27" fmla="*/ 32 h 46"/>
                        <a:gd name="T28" fmla="*/ 116 w 125"/>
                        <a:gd name="T29" fmla="*/ 37 h 46"/>
                        <a:gd name="T30" fmla="*/ 125 w 125"/>
                        <a:gd name="T31" fmla="*/ 46 h 46"/>
                        <a:gd name="T32" fmla="*/ 0 w 125"/>
                        <a:gd name="T33" fmla="*/ 5 h 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</a:cxnLst>
                      <a:rect l="0" t="0" r="r" b="b"/>
                      <a:pathLst>
                        <a:path w="125" h="46">
                          <a:moveTo>
                            <a:pt x="0" y="5"/>
                          </a:moveTo>
                          <a:lnTo>
                            <a:pt x="0" y="5"/>
                          </a:lnTo>
                          <a:cubicBezTo>
                            <a:pt x="1" y="3"/>
                            <a:pt x="2" y="2"/>
                            <a:pt x="3" y="0"/>
                          </a:cubicBezTo>
                          <a:cubicBezTo>
                            <a:pt x="5" y="0"/>
                            <a:pt x="7" y="0"/>
                            <a:pt x="10" y="0"/>
                          </a:cubicBezTo>
                          <a:cubicBezTo>
                            <a:pt x="14" y="0"/>
                            <a:pt x="19" y="0"/>
                            <a:pt x="24" y="0"/>
                          </a:cubicBezTo>
                          <a:cubicBezTo>
                            <a:pt x="32" y="0"/>
                            <a:pt x="41" y="2"/>
                            <a:pt x="49" y="3"/>
                          </a:cubicBezTo>
                          <a:cubicBezTo>
                            <a:pt x="53" y="4"/>
                            <a:pt x="57" y="5"/>
                            <a:pt x="60" y="6"/>
                          </a:cubicBezTo>
                          <a:cubicBezTo>
                            <a:pt x="61" y="6"/>
                            <a:pt x="62" y="6"/>
                            <a:pt x="62" y="6"/>
                          </a:cubicBezTo>
                          <a:cubicBezTo>
                            <a:pt x="65" y="7"/>
                            <a:pt x="68" y="8"/>
                            <a:pt x="71" y="9"/>
                          </a:cubicBezTo>
                          <a:cubicBezTo>
                            <a:pt x="73" y="10"/>
                            <a:pt x="74" y="11"/>
                            <a:pt x="76" y="11"/>
                          </a:cubicBezTo>
                          <a:cubicBezTo>
                            <a:pt x="81" y="13"/>
                            <a:pt x="85" y="15"/>
                            <a:pt x="89" y="17"/>
                          </a:cubicBezTo>
                          <a:cubicBezTo>
                            <a:pt x="91" y="18"/>
                            <a:pt x="93" y="20"/>
                            <a:pt x="95" y="21"/>
                          </a:cubicBezTo>
                          <a:cubicBezTo>
                            <a:pt x="99" y="23"/>
                            <a:pt x="103" y="25"/>
                            <a:pt x="106" y="28"/>
                          </a:cubicBezTo>
                          <a:cubicBezTo>
                            <a:pt x="108" y="30"/>
                            <a:pt x="110" y="31"/>
                            <a:pt x="111" y="32"/>
                          </a:cubicBezTo>
                          <a:cubicBezTo>
                            <a:pt x="113" y="33"/>
                            <a:pt x="115" y="35"/>
                            <a:pt x="116" y="37"/>
                          </a:cubicBezTo>
                          <a:cubicBezTo>
                            <a:pt x="120" y="40"/>
                            <a:pt x="122" y="43"/>
                            <a:pt x="125" y="46"/>
                          </a:cubicBezTo>
                          <a:cubicBezTo>
                            <a:pt x="87" y="27"/>
                            <a:pt x="45" y="14"/>
                            <a:pt x="0" y="5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1" name="Freeform 521">
                      <a:extLst>
                        <a:ext uri="{FF2B5EF4-FFF2-40B4-BE49-F238E27FC236}">
                          <a16:creationId xmlns:a16="http://schemas.microsoft.com/office/drawing/2014/main" id="{FFFD32AF-BF08-4A9D-A0B0-B6D1F1314AD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8" y="3007"/>
                      <a:ext cx="38" cy="119"/>
                    </a:xfrm>
                    <a:custGeom>
                      <a:avLst/>
                      <a:gdLst>
                        <a:gd name="T0" fmla="*/ 104 w 104"/>
                        <a:gd name="T1" fmla="*/ 1 h 328"/>
                        <a:gd name="T2" fmla="*/ 104 w 104"/>
                        <a:gd name="T3" fmla="*/ 1 h 328"/>
                        <a:gd name="T4" fmla="*/ 102 w 104"/>
                        <a:gd name="T5" fmla="*/ 325 h 328"/>
                        <a:gd name="T6" fmla="*/ 0 w 104"/>
                        <a:gd name="T7" fmla="*/ 328 h 328"/>
                        <a:gd name="T8" fmla="*/ 5 w 104"/>
                        <a:gd name="T9" fmla="*/ 81 h 328"/>
                        <a:gd name="T10" fmla="*/ 2 w 104"/>
                        <a:gd name="T11" fmla="*/ 81 h 328"/>
                        <a:gd name="T12" fmla="*/ 3 w 104"/>
                        <a:gd name="T13" fmla="*/ 0 h 328"/>
                        <a:gd name="T14" fmla="*/ 104 w 104"/>
                        <a:gd name="T15" fmla="*/ 1 h 32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04" h="328">
                          <a:moveTo>
                            <a:pt x="104" y="1"/>
                          </a:moveTo>
                          <a:lnTo>
                            <a:pt x="104" y="1"/>
                          </a:lnTo>
                          <a:lnTo>
                            <a:pt x="102" y="325"/>
                          </a:lnTo>
                          <a:lnTo>
                            <a:pt x="0" y="328"/>
                          </a:lnTo>
                          <a:lnTo>
                            <a:pt x="5" y="81"/>
                          </a:lnTo>
                          <a:lnTo>
                            <a:pt x="2" y="81"/>
                          </a:lnTo>
                          <a:lnTo>
                            <a:pt x="3" y="0"/>
                          </a:lnTo>
                          <a:lnTo>
                            <a:pt x="104" y="1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2" name="Freeform 522">
                      <a:extLst>
                        <a:ext uri="{FF2B5EF4-FFF2-40B4-BE49-F238E27FC236}">
                          <a16:creationId xmlns:a16="http://schemas.microsoft.com/office/drawing/2014/main" id="{17477013-8F63-4E1D-8B7A-58255E89F63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36" y="4189"/>
                      <a:ext cx="20" cy="9"/>
                    </a:xfrm>
                    <a:custGeom>
                      <a:avLst/>
                      <a:gdLst>
                        <a:gd name="T0" fmla="*/ 3 w 56"/>
                        <a:gd name="T1" fmla="*/ 0 h 25"/>
                        <a:gd name="T2" fmla="*/ 3 w 56"/>
                        <a:gd name="T3" fmla="*/ 0 h 25"/>
                        <a:gd name="T4" fmla="*/ 56 w 56"/>
                        <a:gd name="T5" fmla="*/ 9 h 25"/>
                        <a:gd name="T6" fmla="*/ 0 w 56"/>
                        <a:gd name="T7" fmla="*/ 25 h 25"/>
                        <a:gd name="T8" fmla="*/ 3 w 56"/>
                        <a:gd name="T9" fmla="*/ 0 h 2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6" h="25">
                          <a:moveTo>
                            <a:pt x="3" y="0"/>
                          </a:moveTo>
                          <a:lnTo>
                            <a:pt x="3" y="0"/>
                          </a:lnTo>
                          <a:cubicBezTo>
                            <a:pt x="21" y="3"/>
                            <a:pt x="38" y="6"/>
                            <a:pt x="56" y="9"/>
                          </a:cubicBezTo>
                          <a:cubicBezTo>
                            <a:pt x="39" y="14"/>
                            <a:pt x="19" y="20"/>
                            <a:pt x="0" y="25"/>
                          </a:cubicBezTo>
                          <a:cubicBezTo>
                            <a:pt x="2" y="16"/>
                            <a:pt x="3" y="8"/>
                            <a:pt x="3" y="0"/>
                          </a:cubicBezTo>
                          <a:close/>
                        </a:path>
                      </a:pathLst>
                    </a:custGeom>
                    <a:solidFill>
                      <a:srgbClr val="83818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3" name="Freeform 523">
                      <a:extLst>
                        <a:ext uri="{FF2B5EF4-FFF2-40B4-BE49-F238E27FC236}">
                          <a16:creationId xmlns:a16="http://schemas.microsoft.com/office/drawing/2014/main" id="{20EE1819-5799-44ED-B8EE-11549BBE65E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8" y="3125"/>
                      <a:ext cx="37" cy="29"/>
                    </a:xfrm>
                    <a:custGeom>
                      <a:avLst/>
                      <a:gdLst>
                        <a:gd name="T0" fmla="*/ 103 w 103"/>
                        <a:gd name="T1" fmla="*/ 0 h 82"/>
                        <a:gd name="T2" fmla="*/ 103 w 103"/>
                        <a:gd name="T3" fmla="*/ 0 h 82"/>
                        <a:gd name="T4" fmla="*/ 102 w 103"/>
                        <a:gd name="T5" fmla="*/ 68 h 82"/>
                        <a:gd name="T6" fmla="*/ 0 w 103"/>
                        <a:gd name="T7" fmla="*/ 82 h 82"/>
                        <a:gd name="T8" fmla="*/ 1 w 103"/>
                        <a:gd name="T9" fmla="*/ 3 h 82"/>
                        <a:gd name="T10" fmla="*/ 103 w 103"/>
                        <a:gd name="T11" fmla="*/ 0 h 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3" h="82">
                          <a:moveTo>
                            <a:pt x="103" y="0"/>
                          </a:moveTo>
                          <a:lnTo>
                            <a:pt x="103" y="0"/>
                          </a:lnTo>
                          <a:lnTo>
                            <a:pt x="102" y="68"/>
                          </a:lnTo>
                          <a:cubicBezTo>
                            <a:pt x="73" y="70"/>
                            <a:pt x="39" y="74"/>
                            <a:pt x="0" y="82"/>
                          </a:cubicBezTo>
                          <a:lnTo>
                            <a:pt x="1" y="3"/>
                          </a:lnTo>
                          <a:lnTo>
                            <a:pt x="103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4" name="Freeform 524">
                      <a:extLst>
                        <a:ext uri="{FF2B5EF4-FFF2-40B4-BE49-F238E27FC236}">
                          <a16:creationId xmlns:a16="http://schemas.microsoft.com/office/drawing/2014/main" id="{E455797B-C1ED-42AD-BA29-14D9812008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7" y="3149"/>
                      <a:ext cx="37" cy="37"/>
                    </a:xfrm>
                    <a:custGeom>
                      <a:avLst/>
                      <a:gdLst>
                        <a:gd name="T0" fmla="*/ 103 w 103"/>
                        <a:gd name="T1" fmla="*/ 0 h 102"/>
                        <a:gd name="T2" fmla="*/ 103 w 103"/>
                        <a:gd name="T3" fmla="*/ 0 h 102"/>
                        <a:gd name="T4" fmla="*/ 102 w 103"/>
                        <a:gd name="T5" fmla="*/ 102 h 102"/>
                        <a:gd name="T6" fmla="*/ 79 w 103"/>
                        <a:gd name="T7" fmla="*/ 102 h 102"/>
                        <a:gd name="T8" fmla="*/ 46 w 103"/>
                        <a:gd name="T9" fmla="*/ 83 h 102"/>
                        <a:gd name="T10" fmla="*/ 0 w 103"/>
                        <a:gd name="T11" fmla="*/ 67 h 102"/>
                        <a:gd name="T12" fmla="*/ 1 w 103"/>
                        <a:gd name="T13" fmla="*/ 14 h 102"/>
                        <a:gd name="T14" fmla="*/ 103 w 103"/>
                        <a:gd name="T15" fmla="*/ 0 h 10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03" h="102">
                          <a:moveTo>
                            <a:pt x="103" y="0"/>
                          </a:moveTo>
                          <a:lnTo>
                            <a:pt x="103" y="0"/>
                          </a:lnTo>
                          <a:lnTo>
                            <a:pt x="102" y="102"/>
                          </a:lnTo>
                          <a:lnTo>
                            <a:pt x="79" y="102"/>
                          </a:lnTo>
                          <a:cubicBezTo>
                            <a:pt x="68" y="95"/>
                            <a:pt x="57" y="89"/>
                            <a:pt x="46" y="83"/>
                          </a:cubicBezTo>
                          <a:cubicBezTo>
                            <a:pt x="37" y="78"/>
                            <a:pt x="20" y="73"/>
                            <a:pt x="0" y="67"/>
                          </a:cubicBezTo>
                          <a:lnTo>
                            <a:pt x="1" y="14"/>
                          </a:lnTo>
                          <a:cubicBezTo>
                            <a:pt x="40" y="6"/>
                            <a:pt x="74" y="2"/>
                            <a:pt x="103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5" name="Freeform 525">
                      <a:extLst>
                        <a:ext uri="{FF2B5EF4-FFF2-40B4-BE49-F238E27FC236}">
                          <a16:creationId xmlns:a16="http://schemas.microsoft.com/office/drawing/2014/main" id="{1E8B16F1-945D-4DC2-AD78-4C1CAB35C32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6" y="2546"/>
                      <a:ext cx="8" cy="24"/>
                    </a:xfrm>
                    <a:custGeom>
                      <a:avLst/>
                      <a:gdLst>
                        <a:gd name="T0" fmla="*/ 0 w 23"/>
                        <a:gd name="T1" fmla="*/ 67 h 67"/>
                        <a:gd name="T2" fmla="*/ 0 w 23"/>
                        <a:gd name="T3" fmla="*/ 67 h 67"/>
                        <a:gd name="T4" fmla="*/ 23 w 23"/>
                        <a:gd name="T5" fmla="*/ 0 h 67"/>
                        <a:gd name="T6" fmla="*/ 5 w 23"/>
                        <a:gd name="T7" fmla="*/ 64 h 67"/>
                        <a:gd name="T8" fmla="*/ 2 w 23"/>
                        <a:gd name="T9" fmla="*/ 63 h 67"/>
                        <a:gd name="T10" fmla="*/ 1 w 23"/>
                        <a:gd name="T11" fmla="*/ 67 h 67"/>
                        <a:gd name="T12" fmla="*/ 0 w 23"/>
                        <a:gd name="T13" fmla="*/ 67 h 6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23" h="67">
                          <a:moveTo>
                            <a:pt x="0" y="67"/>
                          </a:moveTo>
                          <a:lnTo>
                            <a:pt x="0" y="67"/>
                          </a:lnTo>
                          <a:lnTo>
                            <a:pt x="23" y="0"/>
                          </a:lnTo>
                          <a:cubicBezTo>
                            <a:pt x="17" y="21"/>
                            <a:pt x="11" y="43"/>
                            <a:pt x="5" y="64"/>
                          </a:cubicBezTo>
                          <a:cubicBezTo>
                            <a:pt x="4" y="63"/>
                            <a:pt x="3" y="62"/>
                            <a:pt x="2" y="63"/>
                          </a:cubicBezTo>
                          <a:cubicBezTo>
                            <a:pt x="2" y="64"/>
                            <a:pt x="1" y="66"/>
                            <a:pt x="1" y="67"/>
                          </a:cubicBezTo>
                          <a:lnTo>
                            <a:pt x="0" y="67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6" name="Freeform 526">
                      <a:extLst>
                        <a:ext uri="{FF2B5EF4-FFF2-40B4-BE49-F238E27FC236}">
                          <a16:creationId xmlns:a16="http://schemas.microsoft.com/office/drawing/2014/main" id="{FFCD50F8-63C9-4631-A5DE-CC0FF2AAB4C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6" y="3186"/>
                      <a:ext cx="8" cy="6"/>
                    </a:xfrm>
                    <a:custGeom>
                      <a:avLst/>
                      <a:gdLst>
                        <a:gd name="T0" fmla="*/ 23 w 23"/>
                        <a:gd name="T1" fmla="*/ 0 h 16"/>
                        <a:gd name="T2" fmla="*/ 23 w 23"/>
                        <a:gd name="T3" fmla="*/ 0 h 16"/>
                        <a:gd name="T4" fmla="*/ 23 w 23"/>
                        <a:gd name="T5" fmla="*/ 16 h 16"/>
                        <a:gd name="T6" fmla="*/ 0 w 23"/>
                        <a:gd name="T7" fmla="*/ 0 h 16"/>
                        <a:gd name="T8" fmla="*/ 23 w 23"/>
                        <a:gd name="T9" fmla="*/ 0 h 1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3" h="16">
                          <a:moveTo>
                            <a:pt x="23" y="0"/>
                          </a:moveTo>
                          <a:lnTo>
                            <a:pt x="23" y="0"/>
                          </a:lnTo>
                          <a:lnTo>
                            <a:pt x="23" y="16"/>
                          </a:lnTo>
                          <a:cubicBezTo>
                            <a:pt x="16" y="10"/>
                            <a:pt x="8" y="5"/>
                            <a:pt x="0" y="0"/>
                          </a:cubicBezTo>
                          <a:lnTo>
                            <a:pt x="23" y="0"/>
                          </a:ln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7" name="Freeform 527">
                      <a:extLst>
                        <a:ext uri="{FF2B5EF4-FFF2-40B4-BE49-F238E27FC236}">
                          <a16:creationId xmlns:a16="http://schemas.microsoft.com/office/drawing/2014/main" id="{28EE508D-7C84-4A24-B85A-DEC6DEBBFDE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4" y="2571"/>
                      <a:ext cx="60" cy="135"/>
                    </a:xfrm>
                    <a:custGeom>
                      <a:avLst/>
                      <a:gdLst>
                        <a:gd name="T0" fmla="*/ 27 w 166"/>
                        <a:gd name="T1" fmla="*/ 197 h 375"/>
                        <a:gd name="T2" fmla="*/ 27 w 166"/>
                        <a:gd name="T3" fmla="*/ 197 h 375"/>
                        <a:gd name="T4" fmla="*/ 66 w 166"/>
                        <a:gd name="T5" fmla="*/ 0 h 375"/>
                        <a:gd name="T6" fmla="*/ 73 w 166"/>
                        <a:gd name="T7" fmla="*/ 3 h 375"/>
                        <a:gd name="T8" fmla="*/ 166 w 166"/>
                        <a:gd name="T9" fmla="*/ 166 h 375"/>
                        <a:gd name="T10" fmla="*/ 70 w 166"/>
                        <a:gd name="T11" fmla="*/ 353 h 375"/>
                        <a:gd name="T12" fmla="*/ 68 w 166"/>
                        <a:gd name="T13" fmla="*/ 353 h 375"/>
                        <a:gd name="T14" fmla="*/ 60 w 166"/>
                        <a:gd name="T15" fmla="*/ 354 h 375"/>
                        <a:gd name="T16" fmla="*/ 58 w 166"/>
                        <a:gd name="T17" fmla="*/ 354 h 375"/>
                        <a:gd name="T18" fmla="*/ 54 w 166"/>
                        <a:gd name="T19" fmla="*/ 355 h 375"/>
                        <a:gd name="T20" fmla="*/ 53 w 166"/>
                        <a:gd name="T21" fmla="*/ 355 h 375"/>
                        <a:gd name="T22" fmla="*/ 0 w 166"/>
                        <a:gd name="T23" fmla="*/ 375 h 375"/>
                        <a:gd name="T24" fmla="*/ 27 w 166"/>
                        <a:gd name="T25" fmla="*/ 197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66" h="375">
                          <a:moveTo>
                            <a:pt x="27" y="197"/>
                          </a:moveTo>
                          <a:lnTo>
                            <a:pt x="27" y="197"/>
                          </a:lnTo>
                          <a:cubicBezTo>
                            <a:pt x="36" y="140"/>
                            <a:pt x="49" y="70"/>
                            <a:pt x="66" y="0"/>
                          </a:cubicBezTo>
                          <a:lnTo>
                            <a:pt x="73" y="3"/>
                          </a:lnTo>
                          <a:cubicBezTo>
                            <a:pt x="98" y="38"/>
                            <a:pt x="166" y="166"/>
                            <a:pt x="166" y="166"/>
                          </a:cubicBezTo>
                          <a:cubicBezTo>
                            <a:pt x="166" y="166"/>
                            <a:pt x="115" y="265"/>
                            <a:pt x="70" y="353"/>
                          </a:cubicBezTo>
                          <a:cubicBezTo>
                            <a:pt x="69" y="353"/>
                            <a:pt x="68" y="353"/>
                            <a:pt x="68" y="353"/>
                          </a:cubicBezTo>
                          <a:cubicBezTo>
                            <a:pt x="65" y="353"/>
                            <a:pt x="62" y="354"/>
                            <a:pt x="60" y="354"/>
                          </a:cubicBezTo>
                          <a:cubicBezTo>
                            <a:pt x="59" y="354"/>
                            <a:pt x="58" y="354"/>
                            <a:pt x="58" y="354"/>
                          </a:cubicBezTo>
                          <a:cubicBezTo>
                            <a:pt x="56" y="355"/>
                            <a:pt x="55" y="355"/>
                            <a:pt x="54" y="355"/>
                          </a:cubicBezTo>
                          <a:cubicBezTo>
                            <a:pt x="53" y="355"/>
                            <a:pt x="53" y="355"/>
                            <a:pt x="53" y="355"/>
                          </a:cubicBezTo>
                          <a:cubicBezTo>
                            <a:pt x="33" y="359"/>
                            <a:pt x="15" y="365"/>
                            <a:pt x="0" y="375"/>
                          </a:cubicBezTo>
                          <a:cubicBezTo>
                            <a:pt x="4" y="345"/>
                            <a:pt x="13" y="279"/>
                            <a:pt x="27" y="197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8" name="Freeform 528">
                      <a:extLst>
                        <a:ext uri="{FF2B5EF4-FFF2-40B4-BE49-F238E27FC236}">
                          <a16:creationId xmlns:a16="http://schemas.microsoft.com/office/drawing/2014/main" id="{664BE19E-3344-465D-8200-72F5EBA11F7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5" y="4016"/>
                      <a:ext cx="87" cy="46"/>
                    </a:xfrm>
                    <a:custGeom>
                      <a:avLst/>
                      <a:gdLst>
                        <a:gd name="T0" fmla="*/ 9 w 240"/>
                        <a:gd name="T1" fmla="*/ 127 h 127"/>
                        <a:gd name="T2" fmla="*/ 9 w 240"/>
                        <a:gd name="T3" fmla="*/ 127 h 127"/>
                        <a:gd name="T4" fmla="*/ 13 w 240"/>
                        <a:gd name="T5" fmla="*/ 6 h 127"/>
                        <a:gd name="T6" fmla="*/ 55 w 240"/>
                        <a:gd name="T7" fmla="*/ 3 h 127"/>
                        <a:gd name="T8" fmla="*/ 240 w 240"/>
                        <a:gd name="T9" fmla="*/ 0 h 127"/>
                        <a:gd name="T10" fmla="*/ 196 w 240"/>
                        <a:gd name="T11" fmla="*/ 44 h 127"/>
                        <a:gd name="T12" fmla="*/ 239 w 240"/>
                        <a:gd name="T13" fmla="*/ 56 h 127"/>
                        <a:gd name="T14" fmla="*/ 239 w 240"/>
                        <a:gd name="T15" fmla="*/ 57 h 127"/>
                        <a:gd name="T16" fmla="*/ 25 w 240"/>
                        <a:gd name="T17" fmla="*/ 50 h 127"/>
                        <a:gd name="T18" fmla="*/ 9 w 240"/>
                        <a:gd name="T19" fmla="*/ 127 h 127"/>
                        <a:gd name="T20" fmla="*/ 9 w 240"/>
                        <a:gd name="T21" fmla="*/ 127 h 1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240" h="127">
                          <a:moveTo>
                            <a:pt x="9" y="127"/>
                          </a:moveTo>
                          <a:lnTo>
                            <a:pt x="9" y="127"/>
                          </a:lnTo>
                          <a:cubicBezTo>
                            <a:pt x="7" y="73"/>
                            <a:pt x="0" y="46"/>
                            <a:pt x="13" y="6"/>
                          </a:cubicBezTo>
                          <a:lnTo>
                            <a:pt x="55" y="3"/>
                          </a:lnTo>
                          <a:lnTo>
                            <a:pt x="240" y="0"/>
                          </a:lnTo>
                          <a:lnTo>
                            <a:pt x="196" y="44"/>
                          </a:lnTo>
                          <a:cubicBezTo>
                            <a:pt x="210" y="48"/>
                            <a:pt x="225" y="52"/>
                            <a:pt x="239" y="56"/>
                          </a:cubicBezTo>
                          <a:lnTo>
                            <a:pt x="239" y="57"/>
                          </a:lnTo>
                          <a:lnTo>
                            <a:pt x="25" y="50"/>
                          </a:lnTo>
                          <a:cubicBezTo>
                            <a:pt x="8" y="69"/>
                            <a:pt x="8" y="95"/>
                            <a:pt x="9" y="127"/>
                          </a:cubicBezTo>
                          <a:lnTo>
                            <a:pt x="9" y="127"/>
                          </a:lnTo>
                          <a:close/>
                        </a:path>
                      </a:pathLst>
                    </a:custGeom>
                    <a:solidFill>
                      <a:srgbClr val="F56B5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499" name="Freeform 529">
                      <a:extLst>
                        <a:ext uri="{FF2B5EF4-FFF2-40B4-BE49-F238E27FC236}">
                          <a16:creationId xmlns:a16="http://schemas.microsoft.com/office/drawing/2014/main" id="{281D5A8D-8E97-45D5-AD81-703A75B362E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9" y="2698"/>
                      <a:ext cx="3" cy="0"/>
                    </a:xfrm>
                    <a:custGeom>
                      <a:avLst/>
                      <a:gdLst>
                        <a:gd name="T0" fmla="*/ 7 w 7"/>
                        <a:gd name="T1" fmla="*/ 7 w 7"/>
                        <a:gd name="T2" fmla="*/ 0 w 7"/>
                        <a:gd name="T3" fmla="*/ 7 w 7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7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4" y="0"/>
                            <a:pt x="2" y="0"/>
                            <a:pt x="0" y="0"/>
                          </a:cubicBezTo>
                          <a:cubicBezTo>
                            <a:pt x="2" y="0"/>
                            <a:pt x="4" y="0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0" name="Freeform 530">
                      <a:extLst>
                        <a:ext uri="{FF2B5EF4-FFF2-40B4-BE49-F238E27FC236}">
                          <a16:creationId xmlns:a16="http://schemas.microsoft.com/office/drawing/2014/main" id="{7EF03A5E-3BEC-45C3-A7FE-5073F1C5FF6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8" y="2569"/>
                      <a:ext cx="2" cy="3"/>
                    </a:xfrm>
                    <a:custGeom>
                      <a:avLst/>
                      <a:gdLst>
                        <a:gd name="T0" fmla="*/ 7 w 7"/>
                        <a:gd name="T1" fmla="*/ 8 h 8"/>
                        <a:gd name="T2" fmla="*/ 7 w 7"/>
                        <a:gd name="T3" fmla="*/ 8 h 8"/>
                        <a:gd name="T4" fmla="*/ 0 w 7"/>
                        <a:gd name="T5" fmla="*/ 5 h 8"/>
                        <a:gd name="T6" fmla="*/ 1 w 7"/>
                        <a:gd name="T7" fmla="*/ 0 h 8"/>
                        <a:gd name="T8" fmla="*/ 7 w 7"/>
                        <a:gd name="T9" fmla="*/ 8 h 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" h="8">
                          <a:moveTo>
                            <a:pt x="7" y="8"/>
                          </a:moveTo>
                          <a:lnTo>
                            <a:pt x="7" y="8"/>
                          </a:lnTo>
                          <a:lnTo>
                            <a:pt x="0" y="5"/>
                          </a:lnTo>
                          <a:cubicBezTo>
                            <a:pt x="1" y="3"/>
                            <a:pt x="1" y="2"/>
                            <a:pt x="1" y="0"/>
                          </a:cubicBezTo>
                          <a:cubicBezTo>
                            <a:pt x="3" y="2"/>
                            <a:pt x="5" y="4"/>
                            <a:pt x="7" y="8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1" name="Freeform 531">
                      <a:extLst>
                        <a:ext uri="{FF2B5EF4-FFF2-40B4-BE49-F238E27FC236}">
                          <a16:creationId xmlns:a16="http://schemas.microsoft.com/office/drawing/2014/main" id="{15043862-DC40-408B-8072-22CFB2ED71F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3" y="2698"/>
                      <a:ext cx="6" cy="2"/>
                    </a:xfrm>
                    <a:custGeom>
                      <a:avLst/>
                      <a:gdLst>
                        <a:gd name="T0" fmla="*/ 5 w 17"/>
                        <a:gd name="T1" fmla="*/ 1 h 5"/>
                        <a:gd name="T2" fmla="*/ 5 w 17"/>
                        <a:gd name="T3" fmla="*/ 1 h 5"/>
                        <a:gd name="T4" fmla="*/ 7 w 17"/>
                        <a:gd name="T5" fmla="*/ 1 h 5"/>
                        <a:gd name="T6" fmla="*/ 14 w 17"/>
                        <a:gd name="T7" fmla="*/ 0 h 5"/>
                        <a:gd name="T8" fmla="*/ 17 w 17"/>
                        <a:gd name="T9" fmla="*/ 0 h 5"/>
                        <a:gd name="T10" fmla="*/ 14 w 17"/>
                        <a:gd name="T11" fmla="*/ 5 h 5"/>
                        <a:gd name="T12" fmla="*/ 0 w 17"/>
                        <a:gd name="T13" fmla="*/ 2 h 5"/>
                        <a:gd name="T14" fmla="*/ 1 w 17"/>
                        <a:gd name="T15" fmla="*/ 2 h 5"/>
                        <a:gd name="T16" fmla="*/ 5 w 17"/>
                        <a:gd name="T17" fmla="*/ 1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7" h="5">
                          <a:moveTo>
                            <a:pt x="5" y="1"/>
                          </a:moveTo>
                          <a:lnTo>
                            <a:pt x="5" y="1"/>
                          </a:lnTo>
                          <a:cubicBezTo>
                            <a:pt x="5" y="1"/>
                            <a:pt x="6" y="1"/>
                            <a:pt x="7" y="1"/>
                          </a:cubicBezTo>
                          <a:cubicBezTo>
                            <a:pt x="9" y="1"/>
                            <a:pt x="12" y="0"/>
                            <a:pt x="14" y="0"/>
                          </a:cubicBezTo>
                          <a:cubicBezTo>
                            <a:pt x="15" y="0"/>
                            <a:pt x="16" y="0"/>
                            <a:pt x="17" y="0"/>
                          </a:cubicBezTo>
                          <a:cubicBezTo>
                            <a:pt x="16" y="2"/>
                            <a:pt x="15" y="3"/>
                            <a:pt x="14" y="5"/>
                          </a:cubicBezTo>
                          <a:cubicBezTo>
                            <a:pt x="9" y="4"/>
                            <a:pt x="5" y="3"/>
                            <a:pt x="0" y="2"/>
                          </a:cubicBezTo>
                          <a:cubicBezTo>
                            <a:pt x="0" y="2"/>
                            <a:pt x="0" y="2"/>
                            <a:pt x="1" y="2"/>
                          </a:cubicBezTo>
                          <a:cubicBezTo>
                            <a:pt x="2" y="2"/>
                            <a:pt x="3" y="2"/>
                            <a:pt x="5" y="1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2" name="Freeform 532">
                      <a:extLst>
                        <a:ext uri="{FF2B5EF4-FFF2-40B4-BE49-F238E27FC236}">
                          <a16:creationId xmlns:a16="http://schemas.microsoft.com/office/drawing/2014/main" id="{A01C2B43-EAF2-4A51-9A57-BE163B2CFBE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0" y="1782"/>
                      <a:ext cx="9" cy="2"/>
                    </a:xfrm>
                    <a:custGeom>
                      <a:avLst/>
                      <a:gdLst>
                        <a:gd name="T0" fmla="*/ 23 w 23"/>
                        <a:gd name="T1" fmla="*/ 5 h 5"/>
                        <a:gd name="T2" fmla="*/ 23 w 23"/>
                        <a:gd name="T3" fmla="*/ 5 h 5"/>
                        <a:gd name="T4" fmla="*/ 0 w 23"/>
                        <a:gd name="T5" fmla="*/ 0 h 5"/>
                        <a:gd name="T6" fmla="*/ 23 w 23"/>
                        <a:gd name="T7" fmla="*/ 5 h 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3" h="5">
                          <a:moveTo>
                            <a:pt x="23" y="5"/>
                          </a:moveTo>
                          <a:lnTo>
                            <a:pt x="23" y="5"/>
                          </a:lnTo>
                          <a:cubicBezTo>
                            <a:pt x="15" y="3"/>
                            <a:pt x="8" y="1"/>
                            <a:pt x="0" y="0"/>
                          </a:cubicBezTo>
                          <a:cubicBezTo>
                            <a:pt x="8" y="1"/>
                            <a:pt x="15" y="3"/>
                            <a:pt x="23" y="5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3" name="Freeform 533">
                      <a:extLst>
                        <a:ext uri="{FF2B5EF4-FFF2-40B4-BE49-F238E27FC236}">
                          <a16:creationId xmlns:a16="http://schemas.microsoft.com/office/drawing/2014/main" id="{C0684E9C-EA32-468E-AE96-62BE84E84CE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5" y="2698"/>
                      <a:ext cx="3" cy="1"/>
                    </a:xfrm>
                    <a:custGeom>
                      <a:avLst/>
                      <a:gdLst>
                        <a:gd name="T0" fmla="*/ 7 w 7"/>
                        <a:gd name="T1" fmla="*/ 0 h 1"/>
                        <a:gd name="T2" fmla="*/ 7 w 7"/>
                        <a:gd name="T3" fmla="*/ 0 h 1"/>
                        <a:gd name="T4" fmla="*/ 0 w 7"/>
                        <a:gd name="T5" fmla="*/ 1 h 1"/>
                        <a:gd name="T6" fmla="*/ 7 w 7"/>
                        <a:gd name="T7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" h="1">
                          <a:moveTo>
                            <a:pt x="7" y="0"/>
                          </a:moveTo>
                          <a:lnTo>
                            <a:pt x="7" y="0"/>
                          </a:lnTo>
                          <a:cubicBezTo>
                            <a:pt x="5" y="0"/>
                            <a:pt x="2" y="1"/>
                            <a:pt x="0" y="1"/>
                          </a:cubicBezTo>
                          <a:cubicBezTo>
                            <a:pt x="2" y="1"/>
                            <a:pt x="5" y="0"/>
                            <a:pt x="7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4" name="Freeform 534">
                      <a:extLst>
                        <a:ext uri="{FF2B5EF4-FFF2-40B4-BE49-F238E27FC236}">
                          <a16:creationId xmlns:a16="http://schemas.microsoft.com/office/drawing/2014/main" id="{3C0C1BCF-796B-469B-84E5-241540230F9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6" y="2568"/>
                      <a:ext cx="2" cy="3"/>
                    </a:xfrm>
                    <a:custGeom>
                      <a:avLst/>
                      <a:gdLst>
                        <a:gd name="T0" fmla="*/ 0 w 4"/>
                        <a:gd name="T1" fmla="*/ 5 h 7"/>
                        <a:gd name="T2" fmla="*/ 0 w 4"/>
                        <a:gd name="T3" fmla="*/ 5 h 7"/>
                        <a:gd name="T4" fmla="*/ 1 w 4"/>
                        <a:gd name="T5" fmla="*/ 1 h 7"/>
                        <a:gd name="T6" fmla="*/ 4 w 4"/>
                        <a:gd name="T7" fmla="*/ 2 h 7"/>
                        <a:gd name="T8" fmla="*/ 3 w 4"/>
                        <a:gd name="T9" fmla="*/ 7 h 7"/>
                        <a:gd name="T10" fmla="*/ 0 w 4"/>
                        <a:gd name="T11" fmla="*/ 5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4" h="7">
                          <a:moveTo>
                            <a:pt x="0" y="5"/>
                          </a:moveTo>
                          <a:lnTo>
                            <a:pt x="0" y="5"/>
                          </a:lnTo>
                          <a:cubicBezTo>
                            <a:pt x="0" y="4"/>
                            <a:pt x="1" y="2"/>
                            <a:pt x="1" y="1"/>
                          </a:cubicBezTo>
                          <a:cubicBezTo>
                            <a:pt x="2" y="0"/>
                            <a:pt x="3" y="1"/>
                            <a:pt x="4" y="2"/>
                          </a:cubicBezTo>
                          <a:cubicBezTo>
                            <a:pt x="4" y="4"/>
                            <a:pt x="4" y="5"/>
                            <a:pt x="3" y="7"/>
                          </a:cubicBezTo>
                          <a:lnTo>
                            <a:pt x="0" y="5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5" name="Freeform 535">
                      <a:extLst>
                        <a:ext uri="{FF2B5EF4-FFF2-40B4-BE49-F238E27FC236}">
                          <a16:creationId xmlns:a16="http://schemas.microsoft.com/office/drawing/2014/main" id="{22341BAC-6E98-45DA-9372-0A7C8B287E7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43" y="2699"/>
                      <a:ext cx="2" cy="0"/>
                    </a:xfrm>
                    <a:custGeom>
                      <a:avLst/>
                      <a:gdLst>
                        <a:gd name="T0" fmla="*/ 0 w 4"/>
                        <a:gd name="T1" fmla="*/ 1 h 1"/>
                        <a:gd name="T2" fmla="*/ 0 w 4"/>
                        <a:gd name="T3" fmla="*/ 1 h 1"/>
                        <a:gd name="T4" fmla="*/ 4 w 4"/>
                        <a:gd name="T5" fmla="*/ 0 h 1"/>
                        <a:gd name="T6" fmla="*/ 0 w 4"/>
                        <a:gd name="T7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4" h="1">
                          <a:moveTo>
                            <a:pt x="0" y="1"/>
                          </a:moveTo>
                          <a:lnTo>
                            <a:pt x="0" y="1"/>
                          </a:lnTo>
                          <a:cubicBezTo>
                            <a:pt x="1" y="1"/>
                            <a:pt x="2" y="1"/>
                            <a:pt x="4" y="0"/>
                          </a:cubicBezTo>
                          <a:cubicBezTo>
                            <a:pt x="2" y="1"/>
                            <a:pt x="1" y="1"/>
                            <a:pt x="0" y="1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6" name="Freeform 536">
                      <a:extLst>
                        <a:ext uri="{FF2B5EF4-FFF2-40B4-BE49-F238E27FC236}">
                          <a16:creationId xmlns:a16="http://schemas.microsoft.com/office/drawing/2014/main" id="{49A88DDD-0407-4EE4-BE2A-2C3A7DB542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3" y="2570"/>
                      <a:ext cx="25" cy="136"/>
                    </a:xfrm>
                    <a:custGeom>
                      <a:avLst/>
                      <a:gdLst>
                        <a:gd name="T0" fmla="*/ 67 w 67"/>
                        <a:gd name="T1" fmla="*/ 2 h 377"/>
                        <a:gd name="T2" fmla="*/ 67 w 67"/>
                        <a:gd name="T3" fmla="*/ 2 h 377"/>
                        <a:gd name="T4" fmla="*/ 28 w 67"/>
                        <a:gd name="T5" fmla="*/ 199 h 377"/>
                        <a:gd name="T6" fmla="*/ 1 w 67"/>
                        <a:gd name="T7" fmla="*/ 377 h 377"/>
                        <a:gd name="T8" fmla="*/ 0 w 67"/>
                        <a:gd name="T9" fmla="*/ 377 h 377"/>
                        <a:gd name="T10" fmla="*/ 64 w 67"/>
                        <a:gd name="T11" fmla="*/ 0 h 377"/>
                        <a:gd name="T12" fmla="*/ 67 w 67"/>
                        <a:gd name="T13" fmla="*/ 2 h 3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67" h="377">
                          <a:moveTo>
                            <a:pt x="67" y="2"/>
                          </a:moveTo>
                          <a:lnTo>
                            <a:pt x="67" y="2"/>
                          </a:lnTo>
                          <a:cubicBezTo>
                            <a:pt x="50" y="72"/>
                            <a:pt x="37" y="142"/>
                            <a:pt x="28" y="199"/>
                          </a:cubicBezTo>
                          <a:cubicBezTo>
                            <a:pt x="14" y="281"/>
                            <a:pt x="5" y="347"/>
                            <a:pt x="1" y="377"/>
                          </a:cubicBezTo>
                          <a:cubicBezTo>
                            <a:pt x="0" y="377"/>
                            <a:pt x="0" y="377"/>
                            <a:pt x="0" y="377"/>
                          </a:cubicBezTo>
                          <a:cubicBezTo>
                            <a:pt x="3" y="285"/>
                            <a:pt x="15" y="145"/>
                            <a:pt x="64" y="0"/>
                          </a:cubicBezTo>
                          <a:lnTo>
                            <a:pt x="67" y="2"/>
                          </a:ln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7" name="Freeform 537">
                      <a:extLst>
                        <a:ext uri="{FF2B5EF4-FFF2-40B4-BE49-F238E27FC236}">
                          <a16:creationId xmlns:a16="http://schemas.microsoft.com/office/drawing/2014/main" id="{F68CBDF8-7789-473B-8E94-EAD3FB2228E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17" y="3173"/>
                      <a:ext cx="29" cy="13"/>
                    </a:xfrm>
                    <a:custGeom>
                      <a:avLst/>
                      <a:gdLst>
                        <a:gd name="T0" fmla="*/ 1 w 80"/>
                        <a:gd name="T1" fmla="*/ 0 h 35"/>
                        <a:gd name="T2" fmla="*/ 1 w 80"/>
                        <a:gd name="T3" fmla="*/ 0 h 35"/>
                        <a:gd name="T4" fmla="*/ 47 w 80"/>
                        <a:gd name="T5" fmla="*/ 16 h 35"/>
                        <a:gd name="T6" fmla="*/ 80 w 80"/>
                        <a:gd name="T7" fmla="*/ 35 h 35"/>
                        <a:gd name="T8" fmla="*/ 0 w 80"/>
                        <a:gd name="T9" fmla="*/ 34 h 35"/>
                        <a:gd name="T10" fmla="*/ 1 w 80"/>
                        <a:gd name="T11" fmla="*/ 0 h 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80" h="35">
                          <a:moveTo>
                            <a:pt x="1" y="0"/>
                          </a:moveTo>
                          <a:lnTo>
                            <a:pt x="1" y="0"/>
                          </a:lnTo>
                          <a:cubicBezTo>
                            <a:pt x="21" y="6"/>
                            <a:pt x="38" y="11"/>
                            <a:pt x="47" y="16"/>
                          </a:cubicBezTo>
                          <a:cubicBezTo>
                            <a:pt x="58" y="22"/>
                            <a:pt x="69" y="28"/>
                            <a:pt x="80" y="35"/>
                          </a:cubicBezTo>
                          <a:lnTo>
                            <a:pt x="0" y="34"/>
                          </a:ln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054F6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8" name="Freeform 538">
                      <a:extLst>
                        <a:ext uri="{FF2B5EF4-FFF2-40B4-BE49-F238E27FC236}">
                          <a16:creationId xmlns:a16="http://schemas.microsoft.com/office/drawing/2014/main" id="{229086D2-E3B4-4924-817E-5B30658BD93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35" y="1781"/>
                      <a:ext cx="5" cy="1"/>
                    </a:xfrm>
                    <a:custGeom>
                      <a:avLst/>
                      <a:gdLst>
                        <a:gd name="T0" fmla="*/ 12 w 12"/>
                        <a:gd name="T1" fmla="*/ 2 h 2"/>
                        <a:gd name="T2" fmla="*/ 12 w 12"/>
                        <a:gd name="T3" fmla="*/ 2 h 2"/>
                        <a:gd name="T4" fmla="*/ 0 w 12"/>
                        <a:gd name="T5" fmla="*/ 0 h 2"/>
                        <a:gd name="T6" fmla="*/ 12 w 12"/>
                        <a:gd name="T7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12" h="2">
                          <a:moveTo>
                            <a:pt x="12" y="2"/>
                          </a:moveTo>
                          <a:lnTo>
                            <a:pt x="12" y="2"/>
                          </a:lnTo>
                          <a:cubicBezTo>
                            <a:pt x="8" y="1"/>
                            <a:pt x="4" y="0"/>
                            <a:pt x="0" y="0"/>
                          </a:cubicBezTo>
                          <a:cubicBezTo>
                            <a:pt x="4" y="0"/>
                            <a:pt x="8" y="1"/>
                            <a:pt x="12" y="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09" name="Freeform 539">
                      <a:extLst>
                        <a:ext uri="{FF2B5EF4-FFF2-40B4-BE49-F238E27FC236}">
                          <a16:creationId xmlns:a16="http://schemas.microsoft.com/office/drawing/2014/main" id="{3CD1A81F-A0C9-4810-AFF3-CF023F5E68D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6" y="4182"/>
                      <a:ext cx="41" cy="21"/>
                    </a:xfrm>
                    <a:custGeom>
                      <a:avLst/>
                      <a:gdLst>
                        <a:gd name="T0" fmla="*/ 113 w 113"/>
                        <a:gd name="T1" fmla="*/ 19 h 58"/>
                        <a:gd name="T2" fmla="*/ 113 w 113"/>
                        <a:gd name="T3" fmla="*/ 19 h 58"/>
                        <a:gd name="T4" fmla="*/ 110 w 113"/>
                        <a:gd name="T5" fmla="*/ 44 h 58"/>
                        <a:gd name="T6" fmla="*/ 20 w 113"/>
                        <a:gd name="T7" fmla="*/ 50 h 58"/>
                        <a:gd name="T8" fmla="*/ 8 w 113"/>
                        <a:gd name="T9" fmla="*/ 0 h 58"/>
                        <a:gd name="T10" fmla="*/ 113 w 113"/>
                        <a:gd name="T11" fmla="*/ 19 h 5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13" h="58">
                          <a:moveTo>
                            <a:pt x="113" y="19"/>
                          </a:moveTo>
                          <a:lnTo>
                            <a:pt x="113" y="19"/>
                          </a:lnTo>
                          <a:cubicBezTo>
                            <a:pt x="113" y="27"/>
                            <a:pt x="112" y="35"/>
                            <a:pt x="110" y="44"/>
                          </a:cubicBezTo>
                          <a:cubicBezTo>
                            <a:pt x="74" y="53"/>
                            <a:pt x="39" y="58"/>
                            <a:pt x="20" y="50"/>
                          </a:cubicBezTo>
                          <a:cubicBezTo>
                            <a:pt x="0" y="41"/>
                            <a:pt x="1" y="20"/>
                            <a:pt x="8" y="0"/>
                          </a:cubicBezTo>
                          <a:cubicBezTo>
                            <a:pt x="43" y="7"/>
                            <a:pt x="79" y="13"/>
                            <a:pt x="113" y="19"/>
                          </a:cubicBezTo>
                          <a:close/>
                        </a:path>
                      </a:pathLst>
                    </a:custGeom>
                    <a:solidFill>
                      <a:srgbClr val="83818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0" name="Freeform 540">
                      <a:extLst>
                        <a:ext uri="{FF2B5EF4-FFF2-40B4-BE49-F238E27FC236}">
                          <a16:creationId xmlns:a16="http://schemas.microsoft.com/office/drawing/2014/main" id="{8836D013-F097-4504-9DDF-D35DE03155F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1" y="4153"/>
                      <a:ext cx="25" cy="7"/>
                    </a:xfrm>
                    <a:custGeom>
                      <a:avLst/>
                      <a:gdLst>
                        <a:gd name="T0" fmla="*/ 70 w 70"/>
                        <a:gd name="T1" fmla="*/ 13 h 22"/>
                        <a:gd name="T2" fmla="*/ 70 w 70"/>
                        <a:gd name="T3" fmla="*/ 13 h 22"/>
                        <a:gd name="T4" fmla="*/ 21 w 70"/>
                        <a:gd name="T5" fmla="*/ 22 h 22"/>
                        <a:gd name="T6" fmla="*/ 0 w 70"/>
                        <a:gd name="T7" fmla="*/ 0 h 22"/>
                        <a:gd name="T8" fmla="*/ 70 w 70"/>
                        <a:gd name="T9" fmla="*/ 13 h 2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70" h="22">
                          <a:moveTo>
                            <a:pt x="70" y="13"/>
                          </a:moveTo>
                          <a:lnTo>
                            <a:pt x="70" y="13"/>
                          </a:lnTo>
                          <a:cubicBezTo>
                            <a:pt x="53" y="16"/>
                            <a:pt x="36" y="19"/>
                            <a:pt x="21" y="22"/>
                          </a:cubicBezTo>
                          <a:cubicBezTo>
                            <a:pt x="15" y="14"/>
                            <a:pt x="8" y="6"/>
                            <a:pt x="0" y="0"/>
                          </a:cubicBezTo>
                          <a:cubicBezTo>
                            <a:pt x="24" y="5"/>
                            <a:pt x="47" y="9"/>
                            <a:pt x="70" y="13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1" name="Freeform 541">
                      <a:extLst>
                        <a:ext uri="{FF2B5EF4-FFF2-40B4-BE49-F238E27FC236}">
                          <a16:creationId xmlns:a16="http://schemas.microsoft.com/office/drawing/2014/main" id="{EECBC51A-E178-48C2-8D74-55E6FAACB3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2" y="2699"/>
                      <a:ext cx="26" cy="50"/>
                    </a:xfrm>
                    <a:custGeom>
                      <a:avLst/>
                      <a:gdLst>
                        <a:gd name="T0" fmla="*/ 2 w 72"/>
                        <a:gd name="T1" fmla="*/ 130 h 139"/>
                        <a:gd name="T2" fmla="*/ 2 w 72"/>
                        <a:gd name="T3" fmla="*/ 130 h 139"/>
                        <a:gd name="T4" fmla="*/ 4 w 72"/>
                        <a:gd name="T5" fmla="*/ 27 h 139"/>
                        <a:gd name="T6" fmla="*/ 5 w 72"/>
                        <a:gd name="T7" fmla="*/ 20 h 139"/>
                        <a:gd name="T8" fmla="*/ 58 w 72"/>
                        <a:gd name="T9" fmla="*/ 0 h 139"/>
                        <a:gd name="T10" fmla="*/ 72 w 72"/>
                        <a:gd name="T11" fmla="*/ 3 h 139"/>
                        <a:gd name="T12" fmla="*/ 2 w 72"/>
                        <a:gd name="T13" fmla="*/ 130 h 1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72" h="139">
                          <a:moveTo>
                            <a:pt x="2" y="130"/>
                          </a:moveTo>
                          <a:lnTo>
                            <a:pt x="2" y="130"/>
                          </a:lnTo>
                          <a:cubicBezTo>
                            <a:pt x="4" y="122"/>
                            <a:pt x="2" y="84"/>
                            <a:pt x="4" y="27"/>
                          </a:cubicBezTo>
                          <a:cubicBezTo>
                            <a:pt x="4" y="25"/>
                            <a:pt x="4" y="23"/>
                            <a:pt x="5" y="20"/>
                          </a:cubicBezTo>
                          <a:cubicBezTo>
                            <a:pt x="20" y="10"/>
                            <a:pt x="38" y="4"/>
                            <a:pt x="58" y="0"/>
                          </a:cubicBezTo>
                          <a:cubicBezTo>
                            <a:pt x="63" y="1"/>
                            <a:pt x="67" y="2"/>
                            <a:pt x="72" y="3"/>
                          </a:cubicBezTo>
                          <a:cubicBezTo>
                            <a:pt x="34" y="76"/>
                            <a:pt x="0" y="139"/>
                            <a:pt x="2" y="13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2" name="Freeform 542">
                      <a:extLst>
                        <a:ext uri="{FF2B5EF4-FFF2-40B4-BE49-F238E27FC236}">
                          <a16:creationId xmlns:a16="http://schemas.microsoft.com/office/drawing/2014/main" id="{2FBEE1AF-FB97-451D-9C29-5D94D865D79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23" y="2706"/>
                      <a:ext cx="1" cy="3"/>
                    </a:xfrm>
                    <a:custGeom>
                      <a:avLst/>
                      <a:gdLst>
                        <a:gd name="T0" fmla="*/ 0 w 1"/>
                        <a:gd name="T1" fmla="*/ 0 h 7"/>
                        <a:gd name="T2" fmla="*/ 0 w 1"/>
                        <a:gd name="T3" fmla="*/ 0 h 7"/>
                        <a:gd name="T4" fmla="*/ 1 w 1"/>
                        <a:gd name="T5" fmla="*/ 0 h 7"/>
                        <a:gd name="T6" fmla="*/ 0 w 1"/>
                        <a:gd name="T7" fmla="*/ 7 h 7"/>
                        <a:gd name="T8" fmla="*/ 0 w 1"/>
                        <a:gd name="T9" fmla="*/ 0 h 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" h="7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0" y="0"/>
                            <a:pt x="0" y="0"/>
                            <a:pt x="1" y="0"/>
                          </a:cubicBezTo>
                          <a:cubicBezTo>
                            <a:pt x="0" y="3"/>
                            <a:pt x="0" y="5"/>
                            <a:pt x="0" y="7"/>
                          </a:cubicBezTo>
                          <a:cubicBezTo>
                            <a:pt x="0" y="5"/>
                            <a:pt x="0" y="3"/>
                            <a:pt x="0" y="0"/>
                          </a:cubicBezTo>
                          <a:close/>
                        </a:path>
                      </a:pathLst>
                    </a:custGeom>
                    <a:solidFill>
                      <a:srgbClr val="086A8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3" name="Freeform 543">
                      <a:extLst>
                        <a:ext uri="{FF2B5EF4-FFF2-40B4-BE49-F238E27FC236}">
                          <a16:creationId xmlns:a16="http://schemas.microsoft.com/office/drawing/2014/main" id="{97C9285F-C4F2-4819-AB72-6B5B51B1ED8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5" y="2706"/>
                      <a:ext cx="28" cy="158"/>
                    </a:xfrm>
                    <a:custGeom>
                      <a:avLst/>
                      <a:gdLst>
                        <a:gd name="T0" fmla="*/ 79 w 79"/>
                        <a:gd name="T1" fmla="*/ 0 h 437"/>
                        <a:gd name="T2" fmla="*/ 79 w 79"/>
                        <a:gd name="T3" fmla="*/ 0 h 437"/>
                        <a:gd name="T4" fmla="*/ 79 w 79"/>
                        <a:gd name="T5" fmla="*/ 7 h 437"/>
                        <a:gd name="T6" fmla="*/ 78 w 79"/>
                        <a:gd name="T7" fmla="*/ 16 h 437"/>
                        <a:gd name="T8" fmla="*/ 72 w 79"/>
                        <a:gd name="T9" fmla="*/ 437 h 437"/>
                        <a:gd name="T10" fmla="*/ 0 w 79"/>
                        <a:gd name="T11" fmla="*/ 395 h 437"/>
                        <a:gd name="T12" fmla="*/ 33 w 79"/>
                        <a:gd name="T13" fmla="*/ 68 h 437"/>
                        <a:gd name="T14" fmla="*/ 79 w 79"/>
                        <a:gd name="T15" fmla="*/ 0 h 4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79" h="437">
                          <a:moveTo>
                            <a:pt x="79" y="0"/>
                          </a:moveTo>
                          <a:lnTo>
                            <a:pt x="79" y="0"/>
                          </a:lnTo>
                          <a:cubicBezTo>
                            <a:pt x="79" y="3"/>
                            <a:pt x="79" y="5"/>
                            <a:pt x="79" y="7"/>
                          </a:cubicBezTo>
                          <a:cubicBezTo>
                            <a:pt x="78" y="13"/>
                            <a:pt x="78" y="16"/>
                            <a:pt x="78" y="16"/>
                          </a:cubicBezTo>
                          <a:lnTo>
                            <a:pt x="72" y="437"/>
                          </a:lnTo>
                          <a:cubicBezTo>
                            <a:pt x="49" y="422"/>
                            <a:pt x="24" y="409"/>
                            <a:pt x="0" y="395"/>
                          </a:cubicBezTo>
                          <a:cubicBezTo>
                            <a:pt x="12" y="283"/>
                            <a:pt x="24" y="174"/>
                            <a:pt x="33" y="68"/>
                          </a:cubicBezTo>
                          <a:cubicBezTo>
                            <a:pt x="35" y="41"/>
                            <a:pt x="53" y="17"/>
                            <a:pt x="79" y="0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4" name="Freeform 544">
                      <a:extLst>
                        <a:ext uri="{FF2B5EF4-FFF2-40B4-BE49-F238E27FC236}">
                          <a16:creationId xmlns:a16="http://schemas.microsoft.com/office/drawing/2014/main" id="{83895937-3FEC-4773-A572-CEEB32AB82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60" y="4147"/>
                      <a:ext cx="68" cy="35"/>
                    </a:xfrm>
                    <a:custGeom>
                      <a:avLst/>
                      <a:gdLst>
                        <a:gd name="T0" fmla="*/ 167 w 188"/>
                        <a:gd name="T1" fmla="*/ 16 h 97"/>
                        <a:gd name="T2" fmla="*/ 167 w 188"/>
                        <a:gd name="T3" fmla="*/ 16 h 97"/>
                        <a:gd name="T4" fmla="*/ 188 w 188"/>
                        <a:gd name="T5" fmla="*/ 38 h 97"/>
                        <a:gd name="T6" fmla="*/ 132 w 188"/>
                        <a:gd name="T7" fmla="*/ 55 h 97"/>
                        <a:gd name="T8" fmla="*/ 106 w 188"/>
                        <a:gd name="T9" fmla="*/ 97 h 97"/>
                        <a:gd name="T10" fmla="*/ 0 w 188"/>
                        <a:gd name="T11" fmla="*/ 74 h 97"/>
                        <a:gd name="T12" fmla="*/ 81 w 188"/>
                        <a:gd name="T13" fmla="*/ 0 h 97"/>
                        <a:gd name="T14" fmla="*/ 167 w 188"/>
                        <a:gd name="T15" fmla="*/ 16 h 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88" h="97">
                          <a:moveTo>
                            <a:pt x="167" y="16"/>
                          </a:moveTo>
                          <a:lnTo>
                            <a:pt x="167" y="16"/>
                          </a:lnTo>
                          <a:cubicBezTo>
                            <a:pt x="175" y="22"/>
                            <a:pt x="182" y="30"/>
                            <a:pt x="188" y="38"/>
                          </a:cubicBezTo>
                          <a:cubicBezTo>
                            <a:pt x="164" y="43"/>
                            <a:pt x="144" y="49"/>
                            <a:pt x="132" y="55"/>
                          </a:cubicBezTo>
                          <a:cubicBezTo>
                            <a:pt x="128" y="56"/>
                            <a:pt x="114" y="76"/>
                            <a:pt x="106" y="97"/>
                          </a:cubicBezTo>
                          <a:cubicBezTo>
                            <a:pt x="71" y="90"/>
                            <a:pt x="36" y="82"/>
                            <a:pt x="0" y="74"/>
                          </a:cubicBezTo>
                          <a:cubicBezTo>
                            <a:pt x="16" y="36"/>
                            <a:pt x="47" y="10"/>
                            <a:pt x="81" y="0"/>
                          </a:cubicBezTo>
                          <a:cubicBezTo>
                            <a:pt x="109" y="6"/>
                            <a:pt x="138" y="11"/>
                            <a:pt x="167" y="16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5" name="Freeform 545">
                      <a:extLst>
                        <a:ext uri="{FF2B5EF4-FFF2-40B4-BE49-F238E27FC236}">
                          <a16:creationId xmlns:a16="http://schemas.microsoft.com/office/drawing/2014/main" id="{EBAAA506-4808-4711-8F75-4471F3A5801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263"/>
                      <a:ext cx="39" cy="71"/>
                    </a:xfrm>
                    <a:custGeom>
                      <a:avLst/>
                      <a:gdLst>
                        <a:gd name="T0" fmla="*/ 0 w 108"/>
                        <a:gd name="T1" fmla="*/ 198 h 198"/>
                        <a:gd name="T2" fmla="*/ 0 w 108"/>
                        <a:gd name="T3" fmla="*/ 198 h 198"/>
                        <a:gd name="T4" fmla="*/ 0 w 108"/>
                        <a:gd name="T5" fmla="*/ 0 h 198"/>
                        <a:gd name="T6" fmla="*/ 106 w 108"/>
                        <a:gd name="T7" fmla="*/ 1 h 198"/>
                        <a:gd name="T8" fmla="*/ 108 w 108"/>
                        <a:gd name="T9" fmla="*/ 34 h 198"/>
                        <a:gd name="T10" fmla="*/ 107 w 108"/>
                        <a:gd name="T11" fmla="*/ 167 h 198"/>
                        <a:gd name="T12" fmla="*/ 0 w 108"/>
                        <a:gd name="T13" fmla="*/ 198 h 19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08" h="198">
                          <a:moveTo>
                            <a:pt x="0" y="198"/>
                          </a:moveTo>
                          <a:lnTo>
                            <a:pt x="0" y="198"/>
                          </a:lnTo>
                          <a:lnTo>
                            <a:pt x="0" y="0"/>
                          </a:lnTo>
                          <a:lnTo>
                            <a:pt x="106" y="1"/>
                          </a:lnTo>
                          <a:cubicBezTo>
                            <a:pt x="107" y="12"/>
                            <a:pt x="108" y="23"/>
                            <a:pt x="108" y="34"/>
                          </a:cubicBezTo>
                          <a:lnTo>
                            <a:pt x="107" y="167"/>
                          </a:lnTo>
                          <a:cubicBezTo>
                            <a:pt x="75" y="186"/>
                            <a:pt x="39" y="197"/>
                            <a:pt x="0" y="198"/>
                          </a:cubicBezTo>
                          <a:close/>
                        </a:path>
                      </a:pathLst>
                    </a:custGeom>
                    <a:solidFill>
                      <a:srgbClr val="F5B88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6" name="Freeform 546">
                      <a:extLst>
                        <a:ext uri="{FF2B5EF4-FFF2-40B4-BE49-F238E27FC236}">
                          <a16:creationId xmlns:a16="http://schemas.microsoft.com/office/drawing/2014/main" id="{6C3B490C-0010-4BC2-8912-C30C9841FB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007"/>
                      <a:ext cx="38" cy="120"/>
                    </a:xfrm>
                    <a:custGeom>
                      <a:avLst/>
                      <a:gdLst>
                        <a:gd name="T0" fmla="*/ 105 w 105"/>
                        <a:gd name="T1" fmla="*/ 82 h 332"/>
                        <a:gd name="T2" fmla="*/ 105 w 105"/>
                        <a:gd name="T3" fmla="*/ 82 h 332"/>
                        <a:gd name="T4" fmla="*/ 100 w 105"/>
                        <a:gd name="T5" fmla="*/ 329 h 332"/>
                        <a:gd name="T6" fmla="*/ 0 w 105"/>
                        <a:gd name="T7" fmla="*/ 332 h 332"/>
                        <a:gd name="T8" fmla="*/ 0 w 105"/>
                        <a:gd name="T9" fmla="*/ 0 h 332"/>
                        <a:gd name="T10" fmla="*/ 103 w 105"/>
                        <a:gd name="T11" fmla="*/ 1 h 332"/>
                        <a:gd name="T12" fmla="*/ 102 w 105"/>
                        <a:gd name="T13" fmla="*/ 82 h 332"/>
                        <a:gd name="T14" fmla="*/ 105 w 105"/>
                        <a:gd name="T15" fmla="*/ 82 h 3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105" h="332">
                          <a:moveTo>
                            <a:pt x="105" y="82"/>
                          </a:moveTo>
                          <a:lnTo>
                            <a:pt x="105" y="82"/>
                          </a:lnTo>
                          <a:lnTo>
                            <a:pt x="100" y="329"/>
                          </a:lnTo>
                          <a:lnTo>
                            <a:pt x="0" y="332"/>
                          </a:lnTo>
                          <a:lnTo>
                            <a:pt x="0" y="0"/>
                          </a:lnTo>
                          <a:lnTo>
                            <a:pt x="103" y="1"/>
                          </a:lnTo>
                          <a:lnTo>
                            <a:pt x="102" y="82"/>
                          </a:lnTo>
                          <a:lnTo>
                            <a:pt x="105" y="82"/>
                          </a:ln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7" name="Freeform 547">
                      <a:extLst>
                        <a:ext uri="{FF2B5EF4-FFF2-40B4-BE49-F238E27FC236}">
                          <a16:creationId xmlns:a16="http://schemas.microsoft.com/office/drawing/2014/main" id="{FC42B755-2184-4A67-94C6-37D0849E154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126"/>
                      <a:ext cx="36" cy="38"/>
                    </a:xfrm>
                    <a:custGeom>
                      <a:avLst/>
                      <a:gdLst>
                        <a:gd name="T0" fmla="*/ 100 w 100"/>
                        <a:gd name="T1" fmla="*/ 0 h 106"/>
                        <a:gd name="T2" fmla="*/ 100 w 100"/>
                        <a:gd name="T3" fmla="*/ 0 h 106"/>
                        <a:gd name="T4" fmla="*/ 99 w 100"/>
                        <a:gd name="T5" fmla="*/ 79 h 106"/>
                        <a:gd name="T6" fmla="*/ 0 w 100"/>
                        <a:gd name="T7" fmla="*/ 106 h 106"/>
                        <a:gd name="T8" fmla="*/ 0 w 100"/>
                        <a:gd name="T9" fmla="*/ 3 h 106"/>
                        <a:gd name="T10" fmla="*/ 100 w 100"/>
                        <a:gd name="T11" fmla="*/ 0 h 10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0" h="106">
                          <a:moveTo>
                            <a:pt x="100" y="0"/>
                          </a:moveTo>
                          <a:lnTo>
                            <a:pt x="100" y="0"/>
                          </a:lnTo>
                          <a:lnTo>
                            <a:pt x="99" y="79"/>
                          </a:lnTo>
                          <a:cubicBezTo>
                            <a:pt x="69" y="85"/>
                            <a:pt x="36" y="94"/>
                            <a:pt x="0" y="106"/>
                          </a:cubicBezTo>
                          <a:lnTo>
                            <a:pt x="0" y="3"/>
                          </a:lnTo>
                          <a:lnTo>
                            <a:pt x="100" y="0"/>
                          </a:ln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8" name="Freeform 548">
                      <a:extLst>
                        <a:ext uri="{FF2B5EF4-FFF2-40B4-BE49-F238E27FC236}">
                          <a16:creationId xmlns:a16="http://schemas.microsoft.com/office/drawing/2014/main" id="{6BC9B58F-FE16-4251-A12D-723B31B96F7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154"/>
                      <a:ext cx="36" cy="19"/>
                    </a:xfrm>
                    <a:custGeom>
                      <a:avLst/>
                      <a:gdLst>
                        <a:gd name="T0" fmla="*/ 99 w 99"/>
                        <a:gd name="T1" fmla="*/ 0 h 53"/>
                        <a:gd name="T2" fmla="*/ 99 w 99"/>
                        <a:gd name="T3" fmla="*/ 0 h 53"/>
                        <a:gd name="T4" fmla="*/ 98 w 99"/>
                        <a:gd name="T5" fmla="*/ 53 h 53"/>
                        <a:gd name="T6" fmla="*/ 0 w 99"/>
                        <a:gd name="T7" fmla="*/ 30 h 53"/>
                        <a:gd name="T8" fmla="*/ 0 w 99"/>
                        <a:gd name="T9" fmla="*/ 27 h 53"/>
                        <a:gd name="T10" fmla="*/ 99 w 99"/>
                        <a:gd name="T11" fmla="*/ 0 h 5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99" h="53">
                          <a:moveTo>
                            <a:pt x="99" y="0"/>
                          </a:moveTo>
                          <a:lnTo>
                            <a:pt x="99" y="0"/>
                          </a:lnTo>
                          <a:lnTo>
                            <a:pt x="98" y="53"/>
                          </a:lnTo>
                          <a:cubicBezTo>
                            <a:pt x="67" y="45"/>
                            <a:pt x="29" y="37"/>
                            <a:pt x="0" y="30"/>
                          </a:cubicBezTo>
                          <a:lnTo>
                            <a:pt x="0" y="27"/>
                          </a:lnTo>
                          <a:cubicBezTo>
                            <a:pt x="36" y="15"/>
                            <a:pt x="69" y="6"/>
                            <a:pt x="99" y="0"/>
                          </a:cubicBez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19" name="Freeform 549">
                      <a:extLst>
                        <a:ext uri="{FF2B5EF4-FFF2-40B4-BE49-F238E27FC236}">
                          <a16:creationId xmlns:a16="http://schemas.microsoft.com/office/drawing/2014/main" id="{08F21B29-2F13-40E3-B681-F4F9BAE5ADE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005" y="1778"/>
                      <a:ext cx="9" cy="0"/>
                    </a:xfrm>
                    <a:custGeom>
                      <a:avLst/>
                      <a:gdLst>
                        <a:gd name="T0" fmla="*/ 26 w 26"/>
                        <a:gd name="T1" fmla="*/ 2 h 2"/>
                        <a:gd name="T2" fmla="*/ 26 w 26"/>
                        <a:gd name="T3" fmla="*/ 2 h 2"/>
                        <a:gd name="T4" fmla="*/ 0 w 26"/>
                        <a:gd name="T5" fmla="*/ 0 h 2"/>
                        <a:gd name="T6" fmla="*/ 26 w 26"/>
                        <a:gd name="T7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6" h="2">
                          <a:moveTo>
                            <a:pt x="26" y="2"/>
                          </a:moveTo>
                          <a:lnTo>
                            <a:pt x="26" y="2"/>
                          </a:lnTo>
                          <a:cubicBezTo>
                            <a:pt x="17" y="1"/>
                            <a:pt x="9" y="0"/>
                            <a:pt x="0" y="0"/>
                          </a:cubicBezTo>
                          <a:cubicBezTo>
                            <a:pt x="9" y="0"/>
                            <a:pt x="17" y="1"/>
                            <a:pt x="26" y="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0" name="Freeform 550">
                      <a:extLst>
                        <a:ext uri="{FF2B5EF4-FFF2-40B4-BE49-F238E27FC236}">
                          <a16:creationId xmlns:a16="http://schemas.microsoft.com/office/drawing/2014/main" id="{0FB5FCB0-D745-42D4-8995-CF585DE6B69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9" y="4160"/>
                      <a:ext cx="38" cy="29"/>
                    </a:xfrm>
                    <a:custGeom>
                      <a:avLst/>
                      <a:gdLst>
                        <a:gd name="T0" fmla="*/ 105 w 106"/>
                        <a:gd name="T1" fmla="*/ 78 h 78"/>
                        <a:gd name="T2" fmla="*/ 105 w 106"/>
                        <a:gd name="T3" fmla="*/ 78 h 78"/>
                        <a:gd name="T4" fmla="*/ 0 w 106"/>
                        <a:gd name="T5" fmla="*/ 59 h 78"/>
                        <a:gd name="T6" fmla="*/ 26 w 106"/>
                        <a:gd name="T7" fmla="*/ 17 h 78"/>
                        <a:gd name="T8" fmla="*/ 82 w 106"/>
                        <a:gd name="T9" fmla="*/ 0 h 78"/>
                        <a:gd name="T10" fmla="*/ 105 w 106"/>
                        <a:gd name="T11" fmla="*/ 78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106" h="78">
                          <a:moveTo>
                            <a:pt x="105" y="78"/>
                          </a:moveTo>
                          <a:lnTo>
                            <a:pt x="105" y="78"/>
                          </a:lnTo>
                          <a:cubicBezTo>
                            <a:pt x="71" y="72"/>
                            <a:pt x="35" y="66"/>
                            <a:pt x="0" y="59"/>
                          </a:cubicBezTo>
                          <a:cubicBezTo>
                            <a:pt x="8" y="38"/>
                            <a:pt x="22" y="18"/>
                            <a:pt x="26" y="17"/>
                          </a:cubicBezTo>
                          <a:cubicBezTo>
                            <a:pt x="38" y="11"/>
                            <a:pt x="58" y="5"/>
                            <a:pt x="82" y="0"/>
                          </a:cubicBezTo>
                          <a:cubicBezTo>
                            <a:pt x="98" y="21"/>
                            <a:pt x="106" y="49"/>
                            <a:pt x="105" y="78"/>
                          </a:cubicBezTo>
                          <a:close/>
                        </a:path>
                      </a:pathLst>
                    </a:custGeom>
                    <a:solidFill>
                      <a:srgbClr val="E6D2A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1" name="Freeform 551">
                      <a:extLst>
                        <a:ext uri="{FF2B5EF4-FFF2-40B4-BE49-F238E27FC236}">
                          <a16:creationId xmlns:a16="http://schemas.microsoft.com/office/drawing/2014/main" id="{21AB0010-44BD-409D-A282-0F9ED59B6B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5" y="1777"/>
                      <a:ext cx="9" cy="1"/>
                    </a:xfrm>
                    <a:custGeom>
                      <a:avLst/>
                      <a:gdLst>
                        <a:gd name="T0" fmla="*/ 24 w 24"/>
                        <a:gd name="T1" fmla="*/ 2 h 2"/>
                        <a:gd name="T2" fmla="*/ 24 w 24"/>
                        <a:gd name="T3" fmla="*/ 2 h 2"/>
                        <a:gd name="T4" fmla="*/ 0 w 24"/>
                        <a:gd name="T5" fmla="*/ 0 h 2"/>
                        <a:gd name="T6" fmla="*/ 24 w 24"/>
                        <a:gd name="T7" fmla="*/ 2 h 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24" h="2">
                          <a:moveTo>
                            <a:pt x="24" y="2"/>
                          </a:moveTo>
                          <a:lnTo>
                            <a:pt x="24" y="2"/>
                          </a:lnTo>
                          <a:cubicBezTo>
                            <a:pt x="16" y="1"/>
                            <a:pt x="8" y="0"/>
                            <a:pt x="0" y="0"/>
                          </a:cubicBezTo>
                          <a:cubicBezTo>
                            <a:pt x="8" y="0"/>
                            <a:pt x="16" y="1"/>
                            <a:pt x="24" y="2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2" name="Freeform 552">
                      <a:extLst>
                        <a:ext uri="{FF2B5EF4-FFF2-40B4-BE49-F238E27FC236}">
                          <a16:creationId xmlns:a16="http://schemas.microsoft.com/office/drawing/2014/main" id="{E94C7F17-25E6-41BD-ADCB-4813BA25D80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0" y="4145"/>
                      <a:ext cx="31" cy="8"/>
                    </a:xfrm>
                    <a:custGeom>
                      <a:avLst/>
                      <a:gdLst>
                        <a:gd name="T0" fmla="*/ 0 w 86"/>
                        <a:gd name="T1" fmla="*/ 5 h 21"/>
                        <a:gd name="T2" fmla="*/ 0 w 86"/>
                        <a:gd name="T3" fmla="*/ 5 h 21"/>
                        <a:gd name="T4" fmla="*/ 49 w 86"/>
                        <a:gd name="T5" fmla="*/ 4 h 21"/>
                        <a:gd name="T6" fmla="*/ 86 w 86"/>
                        <a:gd name="T7" fmla="*/ 21 h 21"/>
                        <a:gd name="T8" fmla="*/ 0 w 86"/>
                        <a:gd name="T9" fmla="*/ 5 h 2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6" h="21">
                          <a:moveTo>
                            <a:pt x="0" y="5"/>
                          </a:moveTo>
                          <a:lnTo>
                            <a:pt x="0" y="5"/>
                          </a:lnTo>
                          <a:cubicBezTo>
                            <a:pt x="16" y="1"/>
                            <a:pt x="33" y="0"/>
                            <a:pt x="49" y="4"/>
                          </a:cubicBezTo>
                          <a:cubicBezTo>
                            <a:pt x="63" y="7"/>
                            <a:pt x="75" y="13"/>
                            <a:pt x="86" y="21"/>
                          </a:cubicBezTo>
                          <a:cubicBezTo>
                            <a:pt x="57" y="16"/>
                            <a:pt x="28" y="11"/>
                            <a:pt x="0" y="5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3" name="Freeform 553">
                      <a:extLst>
                        <a:ext uri="{FF2B5EF4-FFF2-40B4-BE49-F238E27FC236}">
                          <a16:creationId xmlns:a16="http://schemas.microsoft.com/office/drawing/2014/main" id="{7E1D1745-9B73-4D27-B8DD-AA7F9ABDDF7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165"/>
                      <a:ext cx="72" cy="136"/>
                    </a:xfrm>
                    <a:custGeom>
                      <a:avLst/>
                      <a:gdLst>
                        <a:gd name="T0" fmla="*/ 0 w 200"/>
                        <a:gd name="T1" fmla="*/ 0 h 375"/>
                        <a:gd name="T2" fmla="*/ 0 w 200"/>
                        <a:gd name="T3" fmla="*/ 0 h 375"/>
                        <a:gd name="T4" fmla="*/ 98 w 200"/>
                        <a:gd name="T5" fmla="*/ 23 h 375"/>
                        <a:gd name="T6" fmla="*/ 97 w 200"/>
                        <a:gd name="T7" fmla="*/ 57 h 375"/>
                        <a:gd name="T8" fmla="*/ 177 w 200"/>
                        <a:gd name="T9" fmla="*/ 58 h 375"/>
                        <a:gd name="T10" fmla="*/ 200 w 200"/>
                        <a:gd name="T11" fmla="*/ 74 h 375"/>
                        <a:gd name="T12" fmla="*/ 198 w 200"/>
                        <a:gd name="T13" fmla="*/ 375 h 375"/>
                        <a:gd name="T14" fmla="*/ 38 w 200"/>
                        <a:gd name="T15" fmla="*/ 374 h 375"/>
                        <a:gd name="T16" fmla="*/ 0 w 200"/>
                        <a:gd name="T17" fmla="*/ 243 h 375"/>
                        <a:gd name="T18" fmla="*/ 0 w 200"/>
                        <a:gd name="T19" fmla="*/ 0 h 37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200" h="375">
                          <a:moveTo>
                            <a:pt x="0" y="0"/>
                          </a:moveTo>
                          <a:lnTo>
                            <a:pt x="0" y="0"/>
                          </a:lnTo>
                          <a:cubicBezTo>
                            <a:pt x="29" y="7"/>
                            <a:pt x="67" y="15"/>
                            <a:pt x="98" y="23"/>
                          </a:cubicBezTo>
                          <a:lnTo>
                            <a:pt x="97" y="57"/>
                          </a:lnTo>
                          <a:lnTo>
                            <a:pt x="177" y="58"/>
                          </a:lnTo>
                          <a:cubicBezTo>
                            <a:pt x="185" y="63"/>
                            <a:pt x="193" y="68"/>
                            <a:pt x="200" y="74"/>
                          </a:cubicBezTo>
                          <a:lnTo>
                            <a:pt x="198" y="375"/>
                          </a:lnTo>
                          <a:lnTo>
                            <a:pt x="38" y="374"/>
                          </a:lnTo>
                          <a:cubicBezTo>
                            <a:pt x="24" y="329"/>
                            <a:pt x="11" y="286"/>
                            <a:pt x="0" y="243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4" name="Freeform 554">
                      <a:extLst>
                        <a:ext uri="{FF2B5EF4-FFF2-40B4-BE49-F238E27FC236}">
                          <a16:creationId xmlns:a16="http://schemas.microsoft.com/office/drawing/2014/main" id="{5CB3F9BD-982B-4490-A10B-12EED9CB5EC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849"/>
                      <a:ext cx="39" cy="158"/>
                    </a:xfrm>
                    <a:custGeom>
                      <a:avLst/>
                      <a:gdLst>
                        <a:gd name="T0" fmla="*/ 36 w 108"/>
                        <a:gd name="T1" fmla="*/ 0 h 437"/>
                        <a:gd name="T2" fmla="*/ 36 w 108"/>
                        <a:gd name="T3" fmla="*/ 0 h 437"/>
                        <a:gd name="T4" fmla="*/ 108 w 108"/>
                        <a:gd name="T5" fmla="*/ 42 h 437"/>
                        <a:gd name="T6" fmla="*/ 103 w 108"/>
                        <a:gd name="T7" fmla="*/ 437 h 437"/>
                        <a:gd name="T8" fmla="*/ 0 w 108"/>
                        <a:gd name="T9" fmla="*/ 436 h 437"/>
                        <a:gd name="T10" fmla="*/ 0 w 108"/>
                        <a:gd name="T11" fmla="*/ 342 h 437"/>
                        <a:gd name="T12" fmla="*/ 36 w 108"/>
                        <a:gd name="T13" fmla="*/ 0 h 43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08" h="437">
                          <a:moveTo>
                            <a:pt x="36" y="0"/>
                          </a:moveTo>
                          <a:lnTo>
                            <a:pt x="36" y="0"/>
                          </a:lnTo>
                          <a:cubicBezTo>
                            <a:pt x="60" y="14"/>
                            <a:pt x="85" y="27"/>
                            <a:pt x="108" y="42"/>
                          </a:cubicBezTo>
                          <a:lnTo>
                            <a:pt x="103" y="437"/>
                          </a:lnTo>
                          <a:lnTo>
                            <a:pt x="0" y="436"/>
                          </a:lnTo>
                          <a:lnTo>
                            <a:pt x="0" y="342"/>
                          </a:lnTo>
                          <a:cubicBezTo>
                            <a:pt x="11" y="225"/>
                            <a:pt x="24" y="111"/>
                            <a:pt x="36" y="0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5" name="Freeform 555">
                      <a:extLst>
                        <a:ext uri="{FF2B5EF4-FFF2-40B4-BE49-F238E27FC236}">
                          <a16:creationId xmlns:a16="http://schemas.microsoft.com/office/drawing/2014/main" id="{D574D74E-376F-4FAE-B96F-CCAD7C17941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52" y="4174"/>
                      <a:ext cx="84" cy="65"/>
                    </a:xfrm>
                    <a:custGeom>
                      <a:avLst/>
                      <a:gdLst>
                        <a:gd name="T0" fmla="*/ 94 w 232"/>
                        <a:gd name="T1" fmla="*/ 167 h 180"/>
                        <a:gd name="T2" fmla="*/ 94 w 232"/>
                        <a:gd name="T3" fmla="*/ 167 h 180"/>
                        <a:gd name="T4" fmla="*/ 17 w 232"/>
                        <a:gd name="T5" fmla="*/ 21 h 180"/>
                        <a:gd name="T6" fmla="*/ 24 w 232"/>
                        <a:gd name="T7" fmla="*/ 0 h 180"/>
                        <a:gd name="T8" fmla="*/ 130 w 232"/>
                        <a:gd name="T9" fmla="*/ 23 h 180"/>
                        <a:gd name="T10" fmla="*/ 142 w 232"/>
                        <a:gd name="T11" fmla="*/ 73 h 180"/>
                        <a:gd name="T12" fmla="*/ 232 w 232"/>
                        <a:gd name="T13" fmla="*/ 67 h 180"/>
                        <a:gd name="T14" fmla="*/ 231 w 232"/>
                        <a:gd name="T15" fmla="*/ 71 h 180"/>
                        <a:gd name="T16" fmla="*/ 94 w 232"/>
                        <a:gd name="T17" fmla="*/ 167 h 1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232" h="180">
                          <a:moveTo>
                            <a:pt x="94" y="167"/>
                          </a:moveTo>
                          <a:lnTo>
                            <a:pt x="94" y="167"/>
                          </a:lnTo>
                          <a:cubicBezTo>
                            <a:pt x="34" y="153"/>
                            <a:pt x="0" y="88"/>
                            <a:pt x="17" y="21"/>
                          </a:cubicBezTo>
                          <a:cubicBezTo>
                            <a:pt x="19" y="14"/>
                            <a:pt x="21" y="6"/>
                            <a:pt x="24" y="0"/>
                          </a:cubicBezTo>
                          <a:cubicBezTo>
                            <a:pt x="60" y="8"/>
                            <a:pt x="95" y="16"/>
                            <a:pt x="130" y="23"/>
                          </a:cubicBezTo>
                          <a:cubicBezTo>
                            <a:pt x="123" y="43"/>
                            <a:pt x="122" y="64"/>
                            <a:pt x="142" y="73"/>
                          </a:cubicBezTo>
                          <a:cubicBezTo>
                            <a:pt x="161" y="81"/>
                            <a:pt x="196" y="76"/>
                            <a:pt x="232" y="67"/>
                          </a:cubicBezTo>
                          <a:cubicBezTo>
                            <a:pt x="231" y="68"/>
                            <a:pt x="231" y="69"/>
                            <a:pt x="231" y="71"/>
                          </a:cubicBezTo>
                          <a:cubicBezTo>
                            <a:pt x="214" y="137"/>
                            <a:pt x="153" y="180"/>
                            <a:pt x="94" y="167"/>
                          </a:cubicBezTo>
                          <a:close/>
                        </a:path>
                      </a:pathLst>
                    </a:custGeom>
                    <a:solidFill>
                      <a:srgbClr val="C59E6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6" name="Freeform 556">
                      <a:extLst>
                        <a:ext uri="{FF2B5EF4-FFF2-40B4-BE49-F238E27FC236}">
                          <a16:creationId xmlns:a16="http://schemas.microsoft.com/office/drawing/2014/main" id="{623BA255-77E8-4414-B0BC-DAB1F702AF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93" y="1777"/>
                      <a:ext cx="2" cy="0"/>
                    </a:xfrm>
                    <a:custGeom>
                      <a:avLst/>
                      <a:gdLst>
                        <a:gd name="T0" fmla="*/ 6 w 6"/>
                        <a:gd name="T1" fmla="*/ 6 w 6"/>
                        <a:gd name="T2" fmla="*/ 0 w 6"/>
                        <a:gd name="T3" fmla="*/ 6 w 6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</a:cxnLst>
                      <a:rect l="0" t="0" r="r" b="b"/>
                      <a:pathLst>
                        <a:path w="6">
                          <a:moveTo>
                            <a:pt x="6" y="0"/>
                          </a:moveTo>
                          <a:lnTo>
                            <a:pt x="6" y="0"/>
                          </a:lnTo>
                          <a:cubicBezTo>
                            <a:pt x="4" y="0"/>
                            <a:pt x="2" y="0"/>
                            <a:pt x="0" y="0"/>
                          </a:cubicBezTo>
                          <a:cubicBezTo>
                            <a:pt x="2" y="0"/>
                            <a:pt x="4" y="0"/>
                            <a:pt x="6" y="0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7" name="Freeform 557">
                      <a:extLst>
                        <a:ext uri="{FF2B5EF4-FFF2-40B4-BE49-F238E27FC236}">
                          <a16:creationId xmlns:a16="http://schemas.microsoft.com/office/drawing/2014/main" id="{02DE3B1D-37B8-403B-B2AC-D57FF83CC96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3253"/>
                      <a:ext cx="13" cy="47"/>
                    </a:xfrm>
                    <a:custGeom>
                      <a:avLst/>
                      <a:gdLst>
                        <a:gd name="T0" fmla="*/ 38 w 38"/>
                        <a:gd name="T1" fmla="*/ 131 h 131"/>
                        <a:gd name="T2" fmla="*/ 38 w 38"/>
                        <a:gd name="T3" fmla="*/ 131 h 131"/>
                        <a:gd name="T4" fmla="*/ 0 w 38"/>
                        <a:gd name="T5" fmla="*/ 131 h 131"/>
                        <a:gd name="T6" fmla="*/ 0 w 38"/>
                        <a:gd name="T7" fmla="*/ 0 h 131"/>
                        <a:gd name="T8" fmla="*/ 38 w 38"/>
                        <a:gd name="T9" fmla="*/ 131 h 13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8" h="131">
                          <a:moveTo>
                            <a:pt x="38" y="131"/>
                          </a:moveTo>
                          <a:lnTo>
                            <a:pt x="38" y="131"/>
                          </a:lnTo>
                          <a:lnTo>
                            <a:pt x="0" y="131"/>
                          </a:lnTo>
                          <a:lnTo>
                            <a:pt x="0" y="0"/>
                          </a:lnTo>
                          <a:cubicBezTo>
                            <a:pt x="11" y="43"/>
                            <a:pt x="24" y="86"/>
                            <a:pt x="38" y="131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8" name="Freeform 558">
                      <a:extLst>
                        <a:ext uri="{FF2B5EF4-FFF2-40B4-BE49-F238E27FC236}">
                          <a16:creationId xmlns:a16="http://schemas.microsoft.com/office/drawing/2014/main" id="{DB29F4BF-484A-4A06-98E1-1521130D38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210"/>
                      <a:ext cx="23" cy="19"/>
                    </a:xfrm>
                    <a:custGeom>
                      <a:avLst/>
                      <a:gdLst>
                        <a:gd name="T0" fmla="*/ 0 w 64"/>
                        <a:gd name="T1" fmla="*/ 50 h 51"/>
                        <a:gd name="T2" fmla="*/ 0 w 64"/>
                        <a:gd name="T3" fmla="*/ 50 h 51"/>
                        <a:gd name="T4" fmla="*/ 0 w 64"/>
                        <a:gd name="T5" fmla="*/ 0 h 51"/>
                        <a:gd name="T6" fmla="*/ 64 w 64"/>
                        <a:gd name="T7" fmla="*/ 41 h 51"/>
                        <a:gd name="T8" fmla="*/ 9 w 64"/>
                        <a:gd name="T9" fmla="*/ 51 h 51"/>
                        <a:gd name="T10" fmla="*/ 9 w 64"/>
                        <a:gd name="T11" fmla="*/ 51 h 51"/>
                        <a:gd name="T12" fmla="*/ 0 w 64"/>
                        <a:gd name="T13" fmla="*/ 50 h 5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64" h="51">
                          <a:moveTo>
                            <a:pt x="0" y="50"/>
                          </a:moveTo>
                          <a:lnTo>
                            <a:pt x="0" y="50"/>
                          </a:lnTo>
                          <a:lnTo>
                            <a:pt x="0" y="0"/>
                          </a:lnTo>
                          <a:cubicBezTo>
                            <a:pt x="24" y="5"/>
                            <a:pt x="46" y="20"/>
                            <a:pt x="64" y="41"/>
                          </a:cubicBezTo>
                          <a:cubicBezTo>
                            <a:pt x="43" y="48"/>
                            <a:pt x="25" y="51"/>
                            <a:pt x="9" y="51"/>
                          </a:cubicBezTo>
                          <a:lnTo>
                            <a:pt x="9" y="51"/>
                          </a:lnTo>
                          <a:cubicBezTo>
                            <a:pt x="6" y="51"/>
                            <a:pt x="3" y="51"/>
                            <a:pt x="0" y="50"/>
                          </a:cubicBezTo>
                          <a:close/>
                        </a:path>
                      </a:pathLst>
                    </a:custGeom>
                    <a:solidFill>
                      <a:srgbClr val="EBA17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29" name="Freeform 559">
                      <a:extLst>
                        <a:ext uri="{FF2B5EF4-FFF2-40B4-BE49-F238E27FC236}">
                          <a16:creationId xmlns:a16="http://schemas.microsoft.com/office/drawing/2014/main" id="{DC43CF9A-62FC-41EA-A8C1-E5B2E1A38D9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808"/>
                      <a:ext cx="20" cy="18"/>
                    </a:xfrm>
                    <a:custGeom>
                      <a:avLst/>
                      <a:gdLst>
                        <a:gd name="T0" fmla="*/ 0 w 56"/>
                        <a:gd name="T1" fmla="*/ 46 h 49"/>
                        <a:gd name="T2" fmla="*/ 0 w 56"/>
                        <a:gd name="T3" fmla="*/ 46 h 49"/>
                        <a:gd name="T4" fmla="*/ 0 w 56"/>
                        <a:gd name="T5" fmla="*/ 0 h 49"/>
                        <a:gd name="T6" fmla="*/ 56 w 56"/>
                        <a:gd name="T7" fmla="*/ 39 h 49"/>
                        <a:gd name="T8" fmla="*/ 0 w 56"/>
                        <a:gd name="T9" fmla="*/ 46 h 4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6" h="49">
                          <a:moveTo>
                            <a:pt x="0" y="46"/>
                          </a:moveTo>
                          <a:lnTo>
                            <a:pt x="0" y="46"/>
                          </a:lnTo>
                          <a:lnTo>
                            <a:pt x="0" y="0"/>
                          </a:lnTo>
                          <a:cubicBezTo>
                            <a:pt x="17" y="11"/>
                            <a:pt x="55" y="39"/>
                            <a:pt x="56" y="39"/>
                          </a:cubicBezTo>
                          <a:cubicBezTo>
                            <a:pt x="41" y="49"/>
                            <a:pt x="21" y="49"/>
                            <a:pt x="0" y="46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0" name="Freeform 560">
                      <a:extLst>
                        <a:ext uri="{FF2B5EF4-FFF2-40B4-BE49-F238E27FC236}">
                          <a16:creationId xmlns:a16="http://schemas.microsoft.com/office/drawing/2014/main" id="{ED3E5AC6-A2E3-4B2A-812B-3DA33DE3478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944"/>
                      <a:ext cx="64" cy="30"/>
                    </a:xfrm>
                    <a:custGeom>
                      <a:avLst/>
                      <a:gdLst>
                        <a:gd name="T0" fmla="*/ 0 w 179"/>
                        <a:gd name="T1" fmla="*/ 19 h 82"/>
                        <a:gd name="T2" fmla="*/ 0 w 179"/>
                        <a:gd name="T3" fmla="*/ 19 h 82"/>
                        <a:gd name="T4" fmla="*/ 0 w 179"/>
                        <a:gd name="T5" fmla="*/ 0 h 82"/>
                        <a:gd name="T6" fmla="*/ 179 w 179"/>
                        <a:gd name="T7" fmla="*/ 82 h 82"/>
                        <a:gd name="T8" fmla="*/ 121 w 179"/>
                        <a:gd name="T9" fmla="*/ 67 h 82"/>
                        <a:gd name="T10" fmla="*/ 56 w 179"/>
                        <a:gd name="T11" fmla="*/ 46 h 82"/>
                        <a:gd name="T12" fmla="*/ 23 w 179"/>
                        <a:gd name="T13" fmla="*/ 33 h 82"/>
                        <a:gd name="T14" fmla="*/ 36 w 179"/>
                        <a:gd name="T15" fmla="*/ 38 h 82"/>
                        <a:gd name="T16" fmla="*/ 0 w 179"/>
                        <a:gd name="T17" fmla="*/ 19 h 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79" h="82">
                          <a:moveTo>
                            <a:pt x="0" y="19"/>
                          </a:moveTo>
                          <a:lnTo>
                            <a:pt x="0" y="19"/>
                          </a:lnTo>
                          <a:lnTo>
                            <a:pt x="0" y="0"/>
                          </a:lnTo>
                          <a:cubicBezTo>
                            <a:pt x="82" y="45"/>
                            <a:pt x="161" y="76"/>
                            <a:pt x="179" y="82"/>
                          </a:cubicBezTo>
                          <a:cubicBezTo>
                            <a:pt x="164" y="79"/>
                            <a:pt x="145" y="74"/>
                            <a:pt x="121" y="67"/>
                          </a:cubicBezTo>
                          <a:cubicBezTo>
                            <a:pt x="99" y="61"/>
                            <a:pt x="77" y="54"/>
                            <a:pt x="56" y="46"/>
                          </a:cubicBezTo>
                          <a:cubicBezTo>
                            <a:pt x="35" y="38"/>
                            <a:pt x="24" y="34"/>
                            <a:pt x="23" y="33"/>
                          </a:cubicBezTo>
                          <a:cubicBezTo>
                            <a:pt x="24" y="34"/>
                            <a:pt x="29" y="35"/>
                            <a:pt x="36" y="38"/>
                          </a:cubicBezTo>
                          <a:cubicBezTo>
                            <a:pt x="24" y="32"/>
                            <a:pt x="12" y="26"/>
                            <a:pt x="0" y="19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1" name="Freeform 561">
                      <a:extLst>
                        <a:ext uri="{FF2B5EF4-FFF2-40B4-BE49-F238E27FC236}">
                          <a16:creationId xmlns:a16="http://schemas.microsoft.com/office/drawing/2014/main" id="{DC80D1DE-0B6E-4949-8FB1-06B262144A1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951"/>
                      <a:ext cx="66" cy="29"/>
                    </a:xfrm>
                    <a:custGeom>
                      <a:avLst/>
                      <a:gdLst>
                        <a:gd name="T0" fmla="*/ 0 w 183"/>
                        <a:gd name="T1" fmla="*/ 47 h 80"/>
                        <a:gd name="T2" fmla="*/ 0 w 183"/>
                        <a:gd name="T3" fmla="*/ 47 h 80"/>
                        <a:gd name="T4" fmla="*/ 0 w 183"/>
                        <a:gd name="T5" fmla="*/ 0 h 80"/>
                        <a:gd name="T6" fmla="*/ 36 w 183"/>
                        <a:gd name="T7" fmla="*/ 19 h 80"/>
                        <a:gd name="T8" fmla="*/ 23 w 183"/>
                        <a:gd name="T9" fmla="*/ 14 h 80"/>
                        <a:gd name="T10" fmla="*/ 56 w 183"/>
                        <a:gd name="T11" fmla="*/ 27 h 80"/>
                        <a:gd name="T12" fmla="*/ 121 w 183"/>
                        <a:gd name="T13" fmla="*/ 48 h 80"/>
                        <a:gd name="T14" fmla="*/ 179 w 183"/>
                        <a:gd name="T15" fmla="*/ 63 h 80"/>
                        <a:gd name="T16" fmla="*/ 183 w 183"/>
                        <a:gd name="T17" fmla="*/ 65 h 80"/>
                        <a:gd name="T18" fmla="*/ 0 w 183"/>
                        <a:gd name="T19" fmla="*/ 47 h 8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183" h="80">
                          <a:moveTo>
                            <a:pt x="0" y="47"/>
                          </a:moveTo>
                          <a:lnTo>
                            <a:pt x="0" y="47"/>
                          </a:lnTo>
                          <a:lnTo>
                            <a:pt x="0" y="0"/>
                          </a:lnTo>
                          <a:cubicBezTo>
                            <a:pt x="12" y="7"/>
                            <a:pt x="24" y="13"/>
                            <a:pt x="36" y="19"/>
                          </a:cubicBezTo>
                          <a:cubicBezTo>
                            <a:pt x="29" y="16"/>
                            <a:pt x="24" y="15"/>
                            <a:pt x="23" y="14"/>
                          </a:cubicBezTo>
                          <a:cubicBezTo>
                            <a:pt x="24" y="15"/>
                            <a:pt x="35" y="19"/>
                            <a:pt x="56" y="27"/>
                          </a:cubicBezTo>
                          <a:cubicBezTo>
                            <a:pt x="77" y="35"/>
                            <a:pt x="99" y="42"/>
                            <a:pt x="121" y="48"/>
                          </a:cubicBezTo>
                          <a:cubicBezTo>
                            <a:pt x="145" y="55"/>
                            <a:pt x="164" y="60"/>
                            <a:pt x="179" y="63"/>
                          </a:cubicBezTo>
                          <a:cubicBezTo>
                            <a:pt x="182" y="64"/>
                            <a:pt x="183" y="65"/>
                            <a:pt x="183" y="65"/>
                          </a:cubicBezTo>
                          <a:cubicBezTo>
                            <a:pt x="183" y="65"/>
                            <a:pt x="131" y="80"/>
                            <a:pt x="0" y="47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2" name="Freeform 562">
                      <a:extLst>
                        <a:ext uri="{FF2B5EF4-FFF2-40B4-BE49-F238E27FC236}">
                          <a16:creationId xmlns:a16="http://schemas.microsoft.com/office/drawing/2014/main" id="{050AAAF6-6366-4038-9DEF-60D1048324B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8" y="1777"/>
                      <a:ext cx="149" cy="38"/>
                    </a:xfrm>
                    <a:custGeom>
                      <a:avLst/>
                      <a:gdLst>
                        <a:gd name="T0" fmla="*/ 13 w 410"/>
                        <a:gd name="T1" fmla="*/ 1 h 107"/>
                        <a:gd name="T2" fmla="*/ 13 w 410"/>
                        <a:gd name="T3" fmla="*/ 1 h 107"/>
                        <a:gd name="T4" fmla="*/ 0 w 410"/>
                        <a:gd name="T5" fmla="*/ 0 h 107"/>
                        <a:gd name="T6" fmla="*/ 410 w 410"/>
                        <a:gd name="T7" fmla="*/ 107 h 107"/>
                        <a:gd name="T8" fmla="*/ 403 w 410"/>
                        <a:gd name="T9" fmla="*/ 107 h 107"/>
                        <a:gd name="T10" fmla="*/ 390 w 410"/>
                        <a:gd name="T11" fmla="*/ 100 h 107"/>
                        <a:gd name="T12" fmla="*/ 368 w 410"/>
                        <a:gd name="T13" fmla="*/ 88 h 107"/>
                        <a:gd name="T14" fmla="*/ 365 w 410"/>
                        <a:gd name="T15" fmla="*/ 87 h 107"/>
                        <a:gd name="T16" fmla="*/ 338 w 410"/>
                        <a:gd name="T17" fmla="*/ 75 h 107"/>
                        <a:gd name="T18" fmla="*/ 338 w 410"/>
                        <a:gd name="T19" fmla="*/ 74 h 107"/>
                        <a:gd name="T20" fmla="*/ 311 w 410"/>
                        <a:gd name="T21" fmla="*/ 63 h 107"/>
                        <a:gd name="T22" fmla="*/ 307 w 410"/>
                        <a:gd name="T23" fmla="*/ 61 h 107"/>
                        <a:gd name="T24" fmla="*/ 284 w 410"/>
                        <a:gd name="T25" fmla="*/ 53 h 107"/>
                        <a:gd name="T26" fmla="*/ 259 w 410"/>
                        <a:gd name="T27" fmla="*/ 44 h 107"/>
                        <a:gd name="T28" fmla="*/ 210 w 410"/>
                        <a:gd name="T29" fmla="*/ 30 h 107"/>
                        <a:gd name="T30" fmla="*/ 194 w 410"/>
                        <a:gd name="T31" fmla="*/ 26 h 107"/>
                        <a:gd name="T32" fmla="*/ 193 w 410"/>
                        <a:gd name="T33" fmla="*/ 25 h 107"/>
                        <a:gd name="T34" fmla="*/ 170 w 410"/>
                        <a:gd name="T35" fmla="*/ 20 h 107"/>
                        <a:gd name="T36" fmla="*/ 167 w 410"/>
                        <a:gd name="T37" fmla="*/ 20 h 107"/>
                        <a:gd name="T38" fmla="*/ 144 w 410"/>
                        <a:gd name="T39" fmla="*/ 15 h 107"/>
                        <a:gd name="T40" fmla="*/ 142 w 410"/>
                        <a:gd name="T41" fmla="*/ 15 h 107"/>
                        <a:gd name="T42" fmla="*/ 130 w 410"/>
                        <a:gd name="T43" fmla="*/ 13 h 107"/>
                        <a:gd name="T44" fmla="*/ 72 w 410"/>
                        <a:gd name="T45" fmla="*/ 5 h 107"/>
                        <a:gd name="T46" fmla="*/ 46 w 410"/>
                        <a:gd name="T47" fmla="*/ 3 h 107"/>
                        <a:gd name="T48" fmla="*/ 44 w 410"/>
                        <a:gd name="T49" fmla="*/ 3 h 107"/>
                        <a:gd name="T50" fmla="*/ 20 w 410"/>
                        <a:gd name="T51" fmla="*/ 1 h 107"/>
                        <a:gd name="T52" fmla="*/ 20 w 410"/>
                        <a:gd name="T53" fmla="*/ 1 h 107"/>
                        <a:gd name="T54" fmla="*/ 14 w 410"/>
                        <a:gd name="T55" fmla="*/ 1 h 107"/>
                        <a:gd name="T56" fmla="*/ 13 w 410"/>
                        <a:gd name="T57" fmla="*/ 1 h 1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</a:cxnLst>
                      <a:rect l="0" t="0" r="r" b="b"/>
                      <a:pathLst>
                        <a:path w="410" h="107">
                          <a:moveTo>
                            <a:pt x="13" y="1"/>
                          </a:moveTo>
                          <a:lnTo>
                            <a:pt x="13" y="1"/>
                          </a:lnTo>
                          <a:lnTo>
                            <a:pt x="0" y="0"/>
                          </a:lnTo>
                          <a:cubicBezTo>
                            <a:pt x="150" y="3"/>
                            <a:pt x="293" y="42"/>
                            <a:pt x="410" y="107"/>
                          </a:cubicBezTo>
                          <a:cubicBezTo>
                            <a:pt x="408" y="107"/>
                            <a:pt x="405" y="107"/>
                            <a:pt x="403" y="107"/>
                          </a:cubicBezTo>
                          <a:cubicBezTo>
                            <a:pt x="399" y="105"/>
                            <a:pt x="395" y="102"/>
                            <a:pt x="390" y="100"/>
                          </a:cubicBezTo>
                          <a:cubicBezTo>
                            <a:pt x="383" y="96"/>
                            <a:pt x="375" y="92"/>
                            <a:pt x="368" y="88"/>
                          </a:cubicBezTo>
                          <a:cubicBezTo>
                            <a:pt x="367" y="88"/>
                            <a:pt x="366" y="87"/>
                            <a:pt x="365" y="87"/>
                          </a:cubicBezTo>
                          <a:cubicBezTo>
                            <a:pt x="356" y="83"/>
                            <a:pt x="347" y="79"/>
                            <a:pt x="338" y="75"/>
                          </a:cubicBezTo>
                          <a:cubicBezTo>
                            <a:pt x="338" y="75"/>
                            <a:pt x="338" y="74"/>
                            <a:pt x="338" y="74"/>
                          </a:cubicBezTo>
                          <a:cubicBezTo>
                            <a:pt x="329" y="70"/>
                            <a:pt x="320" y="67"/>
                            <a:pt x="311" y="63"/>
                          </a:cubicBezTo>
                          <a:cubicBezTo>
                            <a:pt x="310" y="63"/>
                            <a:pt x="308" y="62"/>
                            <a:pt x="307" y="61"/>
                          </a:cubicBezTo>
                          <a:cubicBezTo>
                            <a:pt x="299" y="58"/>
                            <a:pt x="292" y="56"/>
                            <a:pt x="284" y="53"/>
                          </a:cubicBezTo>
                          <a:cubicBezTo>
                            <a:pt x="276" y="50"/>
                            <a:pt x="267" y="47"/>
                            <a:pt x="259" y="44"/>
                          </a:cubicBezTo>
                          <a:cubicBezTo>
                            <a:pt x="243" y="39"/>
                            <a:pt x="226" y="34"/>
                            <a:pt x="210" y="30"/>
                          </a:cubicBezTo>
                          <a:cubicBezTo>
                            <a:pt x="204" y="28"/>
                            <a:pt x="199" y="27"/>
                            <a:pt x="194" y="26"/>
                          </a:cubicBezTo>
                          <a:cubicBezTo>
                            <a:pt x="194" y="26"/>
                            <a:pt x="193" y="25"/>
                            <a:pt x="193" y="25"/>
                          </a:cubicBezTo>
                          <a:cubicBezTo>
                            <a:pt x="185" y="24"/>
                            <a:pt x="177" y="22"/>
                            <a:pt x="170" y="20"/>
                          </a:cubicBezTo>
                          <a:cubicBezTo>
                            <a:pt x="169" y="20"/>
                            <a:pt x="168" y="20"/>
                            <a:pt x="167" y="20"/>
                          </a:cubicBezTo>
                          <a:cubicBezTo>
                            <a:pt x="159" y="18"/>
                            <a:pt x="152" y="16"/>
                            <a:pt x="144" y="15"/>
                          </a:cubicBezTo>
                          <a:cubicBezTo>
                            <a:pt x="144" y="15"/>
                            <a:pt x="143" y="15"/>
                            <a:pt x="142" y="15"/>
                          </a:cubicBezTo>
                          <a:cubicBezTo>
                            <a:pt x="138" y="14"/>
                            <a:pt x="134" y="13"/>
                            <a:pt x="130" y="13"/>
                          </a:cubicBezTo>
                          <a:cubicBezTo>
                            <a:pt x="111" y="9"/>
                            <a:pt x="91" y="7"/>
                            <a:pt x="72" y="5"/>
                          </a:cubicBezTo>
                          <a:cubicBezTo>
                            <a:pt x="63" y="4"/>
                            <a:pt x="55" y="3"/>
                            <a:pt x="46" y="3"/>
                          </a:cubicBezTo>
                          <a:lnTo>
                            <a:pt x="44" y="3"/>
                          </a:lnTo>
                          <a:cubicBezTo>
                            <a:pt x="36" y="2"/>
                            <a:pt x="28" y="1"/>
                            <a:pt x="20" y="1"/>
                          </a:cubicBezTo>
                          <a:cubicBezTo>
                            <a:pt x="20" y="1"/>
                            <a:pt x="20" y="1"/>
                            <a:pt x="20" y="1"/>
                          </a:cubicBezTo>
                          <a:cubicBezTo>
                            <a:pt x="18" y="1"/>
                            <a:pt x="16" y="1"/>
                            <a:pt x="14" y="1"/>
                          </a:cubicBezTo>
                          <a:lnTo>
                            <a:pt x="13" y="1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3" name="Freeform 563">
                      <a:extLst>
                        <a:ext uri="{FF2B5EF4-FFF2-40B4-BE49-F238E27FC236}">
                          <a16:creationId xmlns:a16="http://schemas.microsoft.com/office/drawing/2014/main" id="{22777494-E7DE-4379-A791-C67A5A98DAC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801"/>
                      <a:ext cx="248" cy="136"/>
                    </a:xfrm>
                    <a:custGeom>
                      <a:avLst/>
                      <a:gdLst>
                        <a:gd name="T0" fmla="*/ 0 w 687"/>
                        <a:gd name="T1" fmla="*/ 20 h 377"/>
                        <a:gd name="T2" fmla="*/ 0 w 687"/>
                        <a:gd name="T3" fmla="*/ 20 h 377"/>
                        <a:gd name="T4" fmla="*/ 0 w 687"/>
                        <a:gd name="T5" fmla="*/ 2 h 377"/>
                        <a:gd name="T6" fmla="*/ 162 w 687"/>
                        <a:gd name="T7" fmla="*/ 14 h 377"/>
                        <a:gd name="T8" fmla="*/ 421 w 687"/>
                        <a:gd name="T9" fmla="*/ 40 h 377"/>
                        <a:gd name="T10" fmla="*/ 433 w 687"/>
                        <a:gd name="T11" fmla="*/ 47 h 377"/>
                        <a:gd name="T12" fmla="*/ 466 w 687"/>
                        <a:gd name="T13" fmla="*/ 67 h 377"/>
                        <a:gd name="T14" fmla="*/ 481 w 687"/>
                        <a:gd name="T15" fmla="*/ 77 h 377"/>
                        <a:gd name="T16" fmla="*/ 490 w 687"/>
                        <a:gd name="T17" fmla="*/ 84 h 377"/>
                        <a:gd name="T18" fmla="*/ 503 w 687"/>
                        <a:gd name="T19" fmla="*/ 93 h 377"/>
                        <a:gd name="T20" fmla="*/ 512 w 687"/>
                        <a:gd name="T21" fmla="*/ 100 h 377"/>
                        <a:gd name="T22" fmla="*/ 544 w 687"/>
                        <a:gd name="T23" fmla="*/ 127 h 377"/>
                        <a:gd name="T24" fmla="*/ 551 w 687"/>
                        <a:gd name="T25" fmla="*/ 133 h 377"/>
                        <a:gd name="T26" fmla="*/ 565 w 687"/>
                        <a:gd name="T27" fmla="*/ 146 h 377"/>
                        <a:gd name="T28" fmla="*/ 575 w 687"/>
                        <a:gd name="T29" fmla="*/ 156 h 377"/>
                        <a:gd name="T30" fmla="*/ 669 w 687"/>
                        <a:gd name="T31" fmla="*/ 283 h 377"/>
                        <a:gd name="T32" fmla="*/ 685 w 687"/>
                        <a:gd name="T33" fmla="*/ 316 h 377"/>
                        <a:gd name="T34" fmla="*/ 687 w 687"/>
                        <a:gd name="T35" fmla="*/ 319 h 377"/>
                        <a:gd name="T36" fmla="*/ 462 w 687"/>
                        <a:gd name="T37" fmla="*/ 377 h 377"/>
                        <a:gd name="T38" fmla="*/ 219 w 687"/>
                        <a:gd name="T39" fmla="*/ 223 h 377"/>
                        <a:gd name="T40" fmla="*/ 0 w 687"/>
                        <a:gd name="T41" fmla="*/ 171 h 377"/>
                        <a:gd name="T42" fmla="*/ 0 w 687"/>
                        <a:gd name="T43" fmla="*/ 66 h 377"/>
                        <a:gd name="T44" fmla="*/ 56 w 687"/>
                        <a:gd name="T45" fmla="*/ 59 h 377"/>
                        <a:gd name="T46" fmla="*/ 0 w 687"/>
                        <a:gd name="T47" fmla="*/ 20 h 37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</a:cxnLst>
                      <a:rect l="0" t="0" r="r" b="b"/>
                      <a:pathLst>
                        <a:path w="687" h="377">
                          <a:moveTo>
                            <a:pt x="0" y="20"/>
                          </a:moveTo>
                          <a:lnTo>
                            <a:pt x="0" y="20"/>
                          </a:lnTo>
                          <a:lnTo>
                            <a:pt x="0" y="2"/>
                          </a:lnTo>
                          <a:cubicBezTo>
                            <a:pt x="72" y="0"/>
                            <a:pt x="134" y="10"/>
                            <a:pt x="162" y="14"/>
                          </a:cubicBezTo>
                          <a:cubicBezTo>
                            <a:pt x="262" y="30"/>
                            <a:pt x="348" y="37"/>
                            <a:pt x="421" y="40"/>
                          </a:cubicBezTo>
                          <a:cubicBezTo>
                            <a:pt x="425" y="42"/>
                            <a:pt x="429" y="44"/>
                            <a:pt x="433" y="47"/>
                          </a:cubicBezTo>
                          <a:cubicBezTo>
                            <a:pt x="445" y="53"/>
                            <a:pt x="455" y="60"/>
                            <a:pt x="466" y="67"/>
                          </a:cubicBezTo>
                          <a:cubicBezTo>
                            <a:pt x="471" y="70"/>
                            <a:pt x="476" y="74"/>
                            <a:pt x="481" y="77"/>
                          </a:cubicBezTo>
                          <a:cubicBezTo>
                            <a:pt x="484" y="79"/>
                            <a:pt x="487" y="82"/>
                            <a:pt x="490" y="84"/>
                          </a:cubicBezTo>
                          <a:cubicBezTo>
                            <a:pt x="495" y="87"/>
                            <a:pt x="499" y="90"/>
                            <a:pt x="503" y="93"/>
                          </a:cubicBezTo>
                          <a:cubicBezTo>
                            <a:pt x="506" y="96"/>
                            <a:pt x="509" y="98"/>
                            <a:pt x="512" y="100"/>
                          </a:cubicBezTo>
                          <a:cubicBezTo>
                            <a:pt x="523" y="109"/>
                            <a:pt x="534" y="118"/>
                            <a:pt x="544" y="127"/>
                          </a:cubicBezTo>
                          <a:cubicBezTo>
                            <a:pt x="547" y="129"/>
                            <a:pt x="549" y="131"/>
                            <a:pt x="551" y="133"/>
                          </a:cubicBezTo>
                          <a:cubicBezTo>
                            <a:pt x="556" y="138"/>
                            <a:pt x="561" y="142"/>
                            <a:pt x="565" y="146"/>
                          </a:cubicBezTo>
                          <a:cubicBezTo>
                            <a:pt x="568" y="150"/>
                            <a:pt x="572" y="153"/>
                            <a:pt x="575" y="156"/>
                          </a:cubicBezTo>
                          <a:cubicBezTo>
                            <a:pt x="613" y="194"/>
                            <a:pt x="645" y="237"/>
                            <a:pt x="669" y="283"/>
                          </a:cubicBezTo>
                          <a:cubicBezTo>
                            <a:pt x="675" y="294"/>
                            <a:pt x="681" y="305"/>
                            <a:pt x="685" y="316"/>
                          </a:cubicBezTo>
                          <a:cubicBezTo>
                            <a:pt x="686" y="317"/>
                            <a:pt x="686" y="318"/>
                            <a:pt x="687" y="319"/>
                          </a:cubicBezTo>
                          <a:cubicBezTo>
                            <a:pt x="636" y="341"/>
                            <a:pt x="552" y="363"/>
                            <a:pt x="462" y="377"/>
                          </a:cubicBezTo>
                          <a:cubicBezTo>
                            <a:pt x="390" y="309"/>
                            <a:pt x="297" y="255"/>
                            <a:pt x="219" y="223"/>
                          </a:cubicBezTo>
                          <a:cubicBezTo>
                            <a:pt x="161" y="200"/>
                            <a:pt x="82" y="183"/>
                            <a:pt x="0" y="171"/>
                          </a:cubicBezTo>
                          <a:lnTo>
                            <a:pt x="0" y="66"/>
                          </a:lnTo>
                          <a:cubicBezTo>
                            <a:pt x="21" y="69"/>
                            <a:pt x="41" y="69"/>
                            <a:pt x="56" y="59"/>
                          </a:cubicBezTo>
                          <a:cubicBezTo>
                            <a:pt x="55" y="59"/>
                            <a:pt x="17" y="31"/>
                            <a:pt x="0" y="20"/>
                          </a:cubicBezTo>
                          <a:close/>
                        </a:path>
                      </a:pathLst>
                    </a:custGeom>
                    <a:solidFill>
                      <a:srgbClr val="CD805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4" name="Freeform 564">
                      <a:extLst>
                        <a:ext uri="{FF2B5EF4-FFF2-40B4-BE49-F238E27FC236}">
                          <a16:creationId xmlns:a16="http://schemas.microsoft.com/office/drawing/2014/main" id="{4FB6A061-30E9-4941-B9AB-55B70116902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842"/>
                      <a:ext cx="13" cy="131"/>
                    </a:xfrm>
                    <a:custGeom>
                      <a:avLst/>
                      <a:gdLst>
                        <a:gd name="T0" fmla="*/ 36 w 36"/>
                        <a:gd name="T1" fmla="*/ 19 h 361"/>
                        <a:gd name="T2" fmla="*/ 36 w 36"/>
                        <a:gd name="T3" fmla="*/ 19 h 361"/>
                        <a:gd name="T4" fmla="*/ 0 w 36"/>
                        <a:gd name="T5" fmla="*/ 361 h 361"/>
                        <a:gd name="T6" fmla="*/ 0 w 36"/>
                        <a:gd name="T7" fmla="*/ 0 h 361"/>
                        <a:gd name="T8" fmla="*/ 36 w 36"/>
                        <a:gd name="T9" fmla="*/ 19 h 36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6" h="361">
                          <a:moveTo>
                            <a:pt x="36" y="19"/>
                          </a:moveTo>
                          <a:lnTo>
                            <a:pt x="36" y="19"/>
                          </a:lnTo>
                          <a:cubicBezTo>
                            <a:pt x="24" y="130"/>
                            <a:pt x="11" y="244"/>
                            <a:pt x="0" y="361"/>
                          </a:cubicBezTo>
                          <a:lnTo>
                            <a:pt x="0" y="0"/>
                          </a:lnTo>
                          <a:cubicBezTo>
                            <a:pt x="12" y="6"/>
                            <a:pt x="24" y="13"/>
                            <a:pt x="36" y="19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5" name="Freeform 565">
                      <a:extLst>
                        <a:ext uri="{FF2B5EF4-FFF2-40B4-BE49-F238E27FC236}">
                          <a16:creationId xmlns:a16="http://schemas.microsoft.com/office/drawing/2014/main" id="{85532E90-5ED6-4FC6-8EE8-A5598B06B88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3" y="1777"/>
                      <a:ext cx="10" cy="0"/>
                    </a:xfrm>
                    <a:custGeom>
                      <a:avLst/>
                      <a:gdLst>
                        <a:gd name="T0" fmla="*/ 28 w 28"/>
                        <a:gd name="T1" fmla="*/ 1 h 1"/>
                        <a:gd name="T2" fmla="*/ 28 w 28"/>
                        <a:gd name="T3" fmla="*/ 1 h 1"/>
                        <a:gd name="T4" fmla="*/ 1 w 28"/>
                        <a:gd name="T5" fmla="*/ 0 h 1"/>
                        <a:gd name="T6" fmla="*/ 0 w 28"/>
                        <a:gd name="T7" fmla="*/ 0 h 1"/>
                        <a:gd name="T8" fmla="*/ 15 w 28"/>
                        <a:gd name="T9" fmla="*/ 0 h 1"/>
                        <a:gd name="T10" fmla="*/ 28 w 28"/>
                        <a:gd name="T11" fmla="*/ 1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8" h="1">
                          <a:moveTo>
                            <a:pt x="28" y="1"/>
                          </a:moveTo>
                          <a:lnTo>
                            <a:pt x="28" y="1"/>
                          </a:lnTo>
                          <a:cubicBezTo>
                            <a:pt x="19" y="0"/>
                            <a:pt x="10" y="0"/>
                            <a:pt x="1" y="0"/>
                          </a:cubicBezTo>
                          <a:cubicBezTo>
                            <a:pt x="1" y="0"/>
                            <a:pt x="0" y="0"/>
                            <a:pt x="0" y="0"/>
                          </a:cubicBezTo>
                          <a:cubicBezTo>
                            <a:pt x="5" y="0"/>
                            <a:pt x="10" y="0"/>
                            <a:pt x="15" y="0"/>
                          </a:cubicBezTo>
                          <a:lnTo>
                            <a:pt x="28" y="1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6" name="Freeform 566">
                      <a:extLst>
                        <a:ext uri="{FF2B5EF4-FFF2-40B4-BE49-F238E27FC236}">
                          <a16:creationId xmlns:a16="http://schemas.microsoft.com/office/drawing/2014/main" id="{D4B1A93B-A79A-46D9-8F78-50FBE6E2403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777"/>
                      <a:ext cx="152" cy="38"/>
                    </a:xfrm>
                    <a:custGeom>
                      <a:avLst/>
                      <a:gdLst>
                        <a:gd name="T0" fmla="*/ 0 w 421"/>
                        <a:gd name="T1" fmla="*/ 69 h 107"/>
                        <a:gd name="T2" fmla="*/ 0 w 421"/>
                        <a:gd name="T3" fmla="*/ 69 h 107"/>
                        <a:gd name="T4" fmla="*/ 0 w 421"/>
                        <a:gd name="T5" fmla="*/ 3 h 107"/>
                        <a:gd name="T6" fmla="*/ 5 w 421"/>
                        <a:gd name="T7" fmla="*/ 0 h 107"/>
                        <a:gd name="T8" fmla="*/ 31 w 421"/>
                        <a:gd name="T9" fmla="*/ 1 h 107"/>
                        <a:gd name="T10" fmla="*/ 32 w 421"/>
                        <a:gd name="T11" fmla="*/ 1 h 107"/>
                        <a:gd name="T12" fmla="*/ 38 w 421"/>
                        <a:gd name="T13" fmla="*/ 1 h 107"/>
                        <a:gd name="T14" fmla="*/ 38 w 421"/>
                        <a:gd name="T15" fmla="*/ 1 h 107"/>
                        <a:gd name="T16" fmla="*/ 62 w 421"/>
                        <a:gd name="T17" fmla="*/ 3 h 107"/>
                        <a:gd name="T18" fmla="*/ 64 w 421"/>
                        <a:gd name="T19" fmla="*/ 3 h 107"/>
                        <a:gd name="T20" fmla="*/ 90 w 421"/>
                        <a:gd name="T21" fmla="*/ 5 h 107"/>
                        <a:gd name="T22" fmla="*/ 148 w 421"/>
                        <a:gd name="T23" fmla="*/ 13 h 107"/>
                        <a:gd name="T24" fmla="*/ 160 w 421"/>
                        <a:gd name="T25" fmla="*/ 15 h 107"/>
                        <a:gd name="T26" fmla="*/ 162 w 421"/>
                        <a:gd name="T27" fmla="*/ 15 h 107"/>
                        <a:gd name="T28" fmla="*/ 185 w 421"/>
                        <a:gd name="T29" fmla="*/ 20 h 107"/>
                        <a:gd name="T30" fmla="*/ 188 w 421"/>
                        <a:gd name="T31" fmla="*/ 20 h 107"/>
                        <a:gd name="T32" fmla="*/ 211 w 421"/>
                        <a:gd name="T33" fmla="*/ 25 h 107"/>
                        <a:gd name="T34" fmla="*/ 212 w 421"/>
                        <a:gd name="T35" fmla="*/ 26 h 107"/>
                        <a:gd name="T36" fmla="*/ 228 w 421"/>
                        <a:gd name="T37" fmla="*/ 30 h 107"/>
                        <a:gd name="T38" fmla="*/ 277 w 421"/>
                        <a:gd name="T39" fmla="*/ 44 h 107"/>
                        <a:gd name="T40" fmla="*/ 302 w 421"/>
                        <a:gd name="T41" fmla="*/ 53 h 107"/>
                        <a:gd name="T42" fmla="*/ 325 w 421"/>
                        <a:gd name="T43" fmla="*/ 61 h 107"/>
                        <a:gd name="T44" fmla="*/ 330 w 421"/>
                        <a:gd name="T45" fmla="*/ 63 h 107"/>
                        <a:gd name="T46" fmla="*/ 356 w 421"/>
                        <a:gd name="T47" fmla="*/ 74 h 107"/>
                        <a:gd name="T48" fmla="*/ 356 w 421"/>
                        <a:gd name="T49" fmla="*/ 75 h 107"/>
                        <a:gd name="T50" fmla="*/ 383 w 421"/>
                        <a:gd name="T51" fmla="*/ 87 h 107"/>
                        <a:gd name="T52" fmla="*/ 386 w 421"/>
                        <a:gd name="T53" fmla="*/ 88 h 107"/>
                        <a:gd name="T54" fmla="*/ 408 w 421"/>
                        <a:gd name="T55" fmla="*/ 100 h 107"/>
                        <a:gd name="T56" fmla="*/ 421 w 421"/>
                        <a:gd name="T57" fmla="*/ 107 h 107"/>
                        <a:gd name="T58" fmla="*/ 162 w 421"/>
                        <a:gd name="T59" fmla="*/ 81 h 107"/>
                        <a:gd name="T60" fmla="*/ 0 w 421"/>
                        <a:gd name="T61" fmla="*/ 69 h 1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</a:cxnLst>
                      <a:rect l="0" t="0" r="r" b="b"/>
                      <a:pathLst>
                        <a:path w="421" h="107">
                          <a:moveTo>
                            <a:pt x="0" y="69"/>
                          </a:moveTo>
                          <a:lnTo>
                            <a:pt x="0" y="69"/>
                          </a:lnTo>
                          <a:lnTo>
                            <a:pt x="0" y="3"/>
                          </a:lnTo>
                          <a:cubicBezTo>
                            <a:pt x="2" y="2"/>
                            <a:pt x="3" y="1"/>
                            <a:pt x="5" y="0"/>
                          </a:cubicBezTo>
                          <a:cubicBezTo>
                            <a:pt x="13" y="0"/>
                            <a:pt x="22" y="0"/>
                            <a:pt x="31" y="1"/>
                          </a:cubicBezTo>
                          <a:lnTo>
                            <a:pt x="32" y="1"/>
                          </a:lnTo>
                          <a:cubicBezTo>
                            <a:pt x="34" y="1"/>
                            <a:pt x="36" y="1"/>
                            <a:pt x="38" y="1"/>
                          </a:cubicBezTo>
                          <a:cubicBezTo>
                            <a:pt x="38" y="1"/>
                            <a:pt x="38" y="1"/>
                            <a:pt x="38" y="1"/>
                          </a:cubicBezTo>
                          <a:cubicBezTo>
                            <a:pt x="46" y="1"/>
                            <a:pt x="54" y="2"/>
                            <a:pt x="62" y="3"/>
                          </a:cubicBezTo>
                          <a:lnTo>
                            <a:pt x="64" y="3"/>
                          </a:lnTo>
                          <a:cubicBezTo>
                            <a:pt x="73" y="3"/>
                            <a:pt x="81" y="4"/>
                            <a:pt x="90" y="5"/>
                          </a:cubicBezTo>
                          <a:cubicBezTo>
                            <a:pt x="109" y="7"/>
                            <a:pt x="129" y="9"/>
                            <a:pt x="148" y="13"/>
                          </a:cubicBezTo>
                          <a:cubicBezTo>
                            <a:pt x="152" y="13"/>
                            <a:pt x="156" y="14"/>
                            <a:pt x="160" y="15"/>
                          </a:cubicBezTo>
                          <a:cubicBezTo>
                            <a:pt x="161" y="15"/>
                            <a:pt x="162" y="15"/>
                            <a:pt x="162" y="15"/>
                          </a:cubicBezTo>
                          <a:cubicBezTo>
                            <a:pt x="170" y="16"/>
                            <a:pt x="177" y="18"/>
                            <a:pt x="185" y="20"/>
                          </a:cubicBezTo>
                          <a:cubicBezTo>
                            <a:pt x="186" y="20"/>
                            <a:pt x="187" y="20"/>
                            <a:pt x="188" y="20"/>
                          </a:cubicBezTo>
                          <a:cubicBezTo>
                            <a:pt x="195" y="22"/>
                            <a:pt x="203" y="24"/>
                            <a:pt x="211" y="25"/>
                          </a:cubicBezTo>
                          <a:cubicBezTo>
                            <a:pt x="211" y="25"/>
                            <a:pt x="212" y="26"/>
                            <a:pt x="212" y="26"/>
                          </a:cubicBezTo>
                          <a:cubicBezTo>
                            <a:pt x="217" y="27"/>
                            <a:pt x="222" y="28"/>
                            <a:pt x="228" y="30"/>
                          </a:cubicBezTo>
                          <a:cubicBezTo>
                            <a:pt x="244" y="34"/>
                            <a:pt x="261" y="39"/>
                            <a:pt x="277" y="44"/>
                          </a:cubicBezTo>
                          <a:cubicBezTo>
                            <a:pt x="285" y="47"/>
                            <a:pt x="294" y="50"/>
                            <a:pt x="302" y="53"/>
                          </a:cubicBezTo>
                          <a:cubicBezTo>
                            <a:pt x="310" y="55"/>
                            <a:pt x="317" y="58"/>
                            <a:pt x="325" y="61"/>
                          </a:cubicBezTo>
                          <a:cubicBezTo>
                            <a:pt x="326" y="62"/>
                            <a:pt x="328" y="63"/>
                            <a:pt x="330" y="63"/>
                          </a:cubicBezTo>
                          <a:cubicBezTo>
                            <a:pt x="338" y="67"/>
                            <a:pt x="347" y="70"/>
                            <a:pt x="356" y="74"/>
                          </a:cubicBezTo>
                          <a:cubicBezTo>
                            <a:pt x="356" y="74"/>
                            <a:pt x="356" y="75"/>
                            <a:pt x="356" y="75"/>
                          </a:cubicBezTo>
                          <a:cubicBezTo>
                            <a:pt x="365" y="79"/>
                            <a:pt x="374" y="83"/>
                            <a:pt x="383" y="87"/>
                          </a:cubicBezTo>
                          <a:cubicBezTo>
                            <a:pt x="384" y="87"/>
                            <a:pt x="385" y="88"/>
                            <a:pt x="386" y="88"/>
                          </a:cubicBezTo>
                          <a:cubicBezTo>
                            <a:pt x="393" y="92"/>
                            <a:pt x="401" y="96"/>
                            <a:pt x="408" y="100"/>
                          </a:cubicBezTo>
                          <a:cubicBezTo>
                            <a:pt x="413" y="102"/>
                            <a:pt x="416" y="105"/>
                            <a:pt x="421" y="107"/>
                          </a:cubicBezTo>
                          <a:cubicBezTo>
                            <a:pt x="348" y="104"/>
                            <a:pt x="262" y="97"/>
                            <a:pt x="162" y="81"/>
                          </a:cubicBezTo>
                          <a:cubicBezTo>
                            <a:pt x="134" y="77"/>
                            <a:pt x="72" y="67"/>
                            <a:pt x="0" y="69"/>
                          </a:cubicBez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7" name="Freeform 567">
                      <a:extLst>
                        <a:ext uri="{FF2B5EF4-FFF2-40B4-BE49-F238E27FC236}">
                          <a16:creationId xmlns:a16="http://schemas.microsoft.com/office/drawing/2014/main" id="{1777CAB8-2C81-4640-A760-B7251D28FDF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777"/>
                      <a:ext cx="2" cy="0"/>
                    </a:xfrm>
                    <a:custGeom>
                      <a:avLst/>
                      <a:gdLst>
                        <a:gd name="T0" fmla="*/ 2 w 4"/>
                        <a:gd name="T1" fmla="*/ 2 w 4"/>
                        <a:gd name="T2" fmla="*/ 4 w 4"/>
                        <a:gd name="T3" fmla="*/ 0 w 4"/>
                        <a:gd name="T4" fmla="*/ 2 w 4"/>
                      </a:gdLst>
                      <a:ahLst/>
                      <a:cxnLst>
                        <a:cxn ang="0">
                          <a:pos x="T0" y="0"/>
                        </a:cxn>
                        <a:cxn ang="0">
                          <a:pos x="T1" y="0"/>
                        </a:cxn>
                        <a:cxn ang="0">
                          <a:pos x="T2" y="0"/>
                        </a:cxn>
                        <a:cxn ang="0">
                          <a:pos x="T3" y="0"/>
                        </a:cxn>
                        <a:cxn ang="0">
                          <a:pos x="T4" y="0"/>
                        </a:cxn>
                      </a:cxnLst>
                      <a:rect l="0" t="0" r="r" b="b"/>
                      <a:pathLst>
                        <a:path w="4">
                          <a:moveTo>
                            <a:pt x="2" y="0"/>
                          </a:moveTo>
                          <a:lnTo>
                            <a:pt x="2" y="0"/>
                          </a:lnTo>
                          <a:cubicBezTo>
                            <a:pt x="2" y="0"/>
                            <a:pt x="3" y="0"/>
                            <a:pt x="4" y="0"/>
                          </a:cubicBezTo>
                          <a:cubicBezTo>
                            <a:pt x="2" y="0"/>
                            <a:pt x="1" y="0"/>
                            <a:pt x="0" y="0"/>
                          </a:cubicBezTo>
                          <a:lnTo>
                            <a:pt x="2" y="0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8" name="Freeform 568">
                      <a:extLst>
                        <a:ext uri="{FF2B5EF4-FFF2-40B4-BE49-F238E27FC236}">
                          <a16:creationId xmlns:a16="http://schemas.microsoft.com/office/drawing/2014/main" id="{4EDA484B-AE27-4323-B123-EAA1FCC60A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2192"/>
                      <a:ext cx="45" cy="33"/>
                    </a:xfrm>
                    <a:custGeom>
                      <a:avLst/>
                      <a:gdLst>
                        <a:gd name="T0" fmla="*/ 0 w 124"/>
                        <a:gd name="T1" fmla="*/ 50 h 91"/>
                        <a:gd name="T2" fmla="*/ 0 w 124"/>
                        <a:gd name="T3" fmla="*/ 50 h 91"/>
                        <a:gd name="T4" fmla="*/ 0 w 124"/>
                        <a:gd name="T5" fmla="*/ 47 h 91"/>
                        <a:gd name="T6" fmla="*/ 7 w 124"/>
                        <a:gd name="T7" fmla="*/ 47 h 91"/>
                        <a:gd name="T8" fmla="*/ 9 w 124"/>
                        <a:gd name="T9" fmla="*/ 47 h 91"/>
                        <a:gd name="T10" fmla="*/ 9 w 124"/>
                        <a:gd name="T11" fmla="*/ 47 h 91"/>
                        <a:gd name="T12" fmla="*/ 11 w 124"/>
                        <a:gd name="T13" fmla="*/ 47 h 91"/>
                        <a:gd name="T14" fmla="*/ 86 w 124"/>
                        <a:gd name="T15" fmla="*/ 29 h 91"/>
                        <a:gd name="T16" fmla="*/ 115 w 124"/>
                        <a:gd name="T17" fmla="*/ 0 h 91"/>
                        <a:gd name="T18" fmla="*/ 86 w 124"/>
                        <a:gd name="T19" fmla="*/ 82 h 91"/>
                        <a:gd name="T20" fmla="*/ 64 w 124"/>
                        <a:gd name="T21" fmla="*/ 91 h 91"/>
                        <a:gd name="T22" fmla="*/ 0 w 124"/>
                        <a:gd name="T23" fmla="*/ 50 h 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24" h="91">
                          <a:moveTo>
                            <a:pt x="0" y="50"/>
                          </a:moveTo>
                          <a:lnTo>
                            <a:pt x="0" y="50"/>
                          </a:lnTo>
                          <a:lnTo>
                            <a:pt x="0" y="47"/>
                          </a:lnTo>
                          <a:cubicBezTo>
                            <a:pt x="3" y="47"/>
                            <a:pt x="5" y="47"/>
                            <a:pt x="7" y="47"/>
                          </a:cubicBezTo>
                          <a:lnTo>
                            <a:pt x="9" y="47"/>
                          </a:lnTo>
                          <a:lnTo>
                            <a:pt x="9" y="47"/>
                          </a:lnTo>
                          <a:lnTo>
                            <a:pt x="11" y="47"/>
                          </a:lnTo>
                          <a:cubicBezTo>
                            <a:pt x="32" y="47"/>
                            <a:pt x="56" y="42"/>
                            <a:pt x="86" y="29"/>
                          </a:cubicBezTo>
                          <a:cubicBezTo>
                            <a:pt x="101" y="22"/>
                            <a:pt x="110" y="12"/>
                            <a:pt x="115" y="0"/>
                          </a:cubicBezTo>
                          <a:cubicBezTo>
                            <a:pt x="124" y="36"/>
                            <a:pt x="120" y="67"/>
                            <a:pt x="86" y="82"/>
                          </a:cubicBezTo>
                          <a:cubicBezTo>
                            <a:pt x="78" y="86"/>
                            <a:pt x="71" y="89"/>
                            <a:pt x="64" y="91"/>
                          </a:cubicBezTo>
                          <a:cubicBezTo>
                            <a:pt x="46" y="70"/>
                            <a:pt x="24" y="55"/>
                            <a:pt x="0" y="50"/>
                          </a:cubicBezTo>
                          <a:close/>
                        </a:path>
                      </a:pathLst>
                    </a:custGeom>
                    <a:solidFill>
                      <a:srgbClr val="EBA17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39" name="Freeform 569">
                      <a:extLst>
                        <a:ext uri="{FF2B5EF4-FFF2-40B4-BE49-F238E27FC236}">
                          <a16:creationId xmlns:a16="http://schemas.microsoft.com/office/drawing/2014/main" id="{B43D33A1-7D38-41B6-95BC-89522CA729D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777"/>
                      <a:ext cx="2" cy="1"/>
                    </a:xfrm>
                    <a:custGeom>
                      <a:avLst/>
                      <a:gdLst>
                        <a:gd name="T0" fmla="*/ 0 w 5"/>
                        <a:gd name="T1" fmla="*/ 0 h 3"/>
                        <a:gd name="T2" fmla="*/ 0 w 5"/>
                        <a:gd name="T3" fmla="*/ 0 h 3"/>
                        <a:gd name="T4" fmla="*/ 1 w 5"/>
                        <a:gd name="T5" fmla="*/ 0 h 3"/>
                        <a:gd name="T6" fmla="*/ 5 w 5"/>
                        <a:gd name="T7" fmla="*/ 0 h 3"/>
                        <a:gd name="T8" fmla="*/ 0 w 5"/>
                        <a:gd name="T9" fmla="*/ 3 h 3"/>
                        <a:gd name="T10" fmla="*/ 0 w 5"/>
                        <a:gd name="T11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5" h="3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1" y="0"/>
                          </a:lnTo>
                          <a:cubicBezTo>
                            <a:pt x="2" y="0"/>
                            <a:pt x="3" y="0"/>
                            <a:pt x="5" y="0"/>
                          </a:cubicBezTo>
                          <a:cubicBezTo>
                            <a:pt x="3" y="1"/>
                            <a:pt x="2" y="2"/>
                            <a:pt x="0" y="3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0" name="Freeform 570">
                      <a:extLst>
                        <a:ext uri="{FF2B5EF4-FFF2-40B4-BE49-F238E27FC236}">
                          <a16:creationId xmlns:a16="http://schemas.microsoft.com/office/drawing/2014/main" id="{EE41A392-7AEC-4A98-BE28-662C4A1CD4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2" y="1767"/>
                      <a:ext cx="192" cy="49"/>
                    </a:xfrm>
                    <a:custGeom>
                      <a:avLst/>
                      <a:gdLst>
                        <a:gd name="T0" fmla="*/ 1 w 531"/>
                        <a:gd name="T1" fmla="*/ 26 h 134"/>
                        <a:gd name="T2" fmla="*/ 1 w 531"/>
                        <a:gd name="T3" fmla="*/ 26 h 134"/>
                        <a:gd name="T4" fmla="*/ 0 w 531"/>
                        <a:gd name="T5" fmla="*/ 26 h 134"/>
                        <a:gd name="T6" fmla="*/ 0 w 531"/>
                        <a:gd name="T7" fmla="*/ 0 h 134"/>
                        <a:gd name="T8" fmla="*/ 4 w 531"/>
                        <a:gd name="T9" fmla="*/ 0 h 134"/>
                        <a:gd name="T10" fmla="*/ 531 w 531"/>
                        <a:gd name="T11" fmla="*/ 133 h 134"/>
                        <a:gd name="T12" fmla="*/ 428 w 531"/>
                        <a:gd name="T13" fmla="*/ 133 h 134"/>
                        <a:gd name="T14" fmla="*/ 18 w 531"/>
                        <a:gd name="T15" fmla="*/ 26 h 134"/>
                        <a:gd name="T16" fmla="*/ 3 w 531"/>
                        <a:gd name="T17" fmla="*/ 26 h 134"/>
                        <a:gd name="T18" fmla="*/ 1 w 531"/>
                        <a:gd name="T19" fmla="*/ 26 h 13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0" t="0" r="r" b="b"/>
                      <a:pathLst>
                        <a:path w="531" h="134">
                          <a:moveTo>
                            <a:pt x="1" y="26"/>
                          </a:moveTo>
                          <a:lnTo>
                            <a:pt x="1" y="26"/>
                          </a:lnTo>
                          <a:lnTo>
                            <a:pt x="0" y="26"/>
                          </a:lnTo>
                          <a:lnTo>
                            <a:pt x="0" y="0"/>
                          </a:lnTo>
                          <a:lnTo>
                            <a:pt x="4" y="0"/>
                          </a:lnTo>
                          <a:cubicBezTo>
                            <a:pt x="207" y="1"/>
                            <a:pt x="391" y="49"/>
                            <a:pt x="531" y="133"/>
                          </a:cubicBezTo>
                          <a:cubicBezTo>
                            <a:pt x="500" y="134"/>
                            <a:pt x="466" y="134"/>
                            <a:pt x="428" y="133"/>
                          </a:cubicBezTo>
                          <a:cubicBezTo>
                            <a:pt x="311" y="68"/>
                            <a:pt x="168" y="29"/>
                            <a:pt x="18" y="26"/>
                          </a:cubicBezTo>
                          <a:cubicBezTo>
                            <a:pt x="13" y="26"/>
                            <a:pt x="8" y="26"/>
                            <a:pt x="3" y="26"/>
                          </a:cubicBezTo>
                          <a:lnTo>
                            <a:pt x="1" y="26"/>
                          </a:lnTo>
                          <a:close/>
                        </a:path>
                      </a:pathLst>
                    </a:custGeom>
                    <a:solidFill>
                      <a:srgbClr val="B9764D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1" name="Freeform 571">
                      <a:extLst>
                        <a:ext uri="{FF2B5EF4-FFF2-40B4-BE49-F238E27FC236}">
                          <a16:creationId xmlns:a16="http://schemas.microsoft.com/office/drawing/2014/main" id="{CC1D0B70-0402-46CC-AD29-F050BB2D5B8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68" y="3164"/>
                      <a:ext cx="14" cy="89"/>
                    </a:xfrm>
                    <a:custGeom>
                      <a:avLst/>
                      <a:gdLst>
                        <a:gd name="T0" fmla="*/ 38 w 38"/>
                        <a:gd name="T1" fmla="*/ 2 h 245"/>
                        <a:gd name="T2" fmla="*/ 38 w 38"/>
                        <a:gd name="T3" fmla="*/ 2 h 245"/>
                        <a:gd name="T4" fmla="*/ 38 w 38"/>
                        <a:gd name="T5" fmla="*/ 245 h 245"/>
                        <a:gd name="T6" fmla="*/ 0 w 38"/>
                        <a:gd name="T7" fmla="*/ 13 h 245"/>
                        <a:gd name="T8" fmla="*/ 33 w 38"/>
                        <a:gd name="T9" fmla="*/ 0 h 245"/>
                        <a:gd name="T10" fmla="*/ 38 w 38"/>
                        <a:gd name="T11" fmla="*/ 2 h 24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38" h="245">
                          <a:moveTo>
                            <a:pt x="38" y="2"/>
                          </a:moveTo>
                          <a:lnTo>
                            <a:pt x="38" y="2"/>
                          </a:lnTo>
                          <a:lnTo>
                            <a:pt x="38" y="245"/>
                          </a:lnTo>
                          <a:cubicBezTo>
                            <a:pt x="17" y="162"/>
                            <a:pt x="2" y="84"/>
                            <a:pt x="0" y="13"/>
                          </a:cubicBezTo>
                          <a:cubicBezTo>
                            <a:pt x="11" y="8"/>
                            <a:pt x="22" y="4"/>
                            <a:pt x="33" y="0"/>
                          </a:cubicBezTo>
                          <a:cubicBezTo>
                            <a:pt x="35" y="1"/>
                            <a:pt x="37" y="1"/>
                            <a:pt x="38" y="2"/>
                          </a:cubicBezTo>
                          <a:close/>
                        </a:path>
                      </a:pathLst>
                    </a:custGeom>
                    <a:solidFill>
                      <a:srgbClr val="38A8D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2" name="Freeform 572">
                      <a:extLst>
                        <a:ext uri="{FF2B5EF4-FFF2-40B4-BE49-F238E27FC236}">
                          <a16:creationId xmlns:a16="http://schemas.microsoft.com/office/drawing/2014/main" id="{AFB2E77A-1C6A-46AE-B56F-1F9F037CCD8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80" y="3164"/>
                      <a:ext cx="2" cy="1"/>
                    </a:xfrm>
                    <a:custGeom>
                      <a:avLst/>
                      <a:gdLst>
                        <a:gd name="T0" fmla="*/ 5 w 5"/>
                        <a:gd name="T1" fmla="*/ 0 h 3"/>
                        <a:gd name="T2" fmla="*/ 5 w 5"/>
                        <a:gd name="T3" fmla="*/ 0 h 3"/>
                        <a:gd name="T4" fmla="*/ 5 w 5"/>
                        <a:gd name="T5" fmla="*/ 3 h 3"/>
                        <a:gd name="T6" fmla="*/ 0 w 5"/>
                        <a:gd name="T7" fmla="*/ 1 h 3"/>
                        <a:gd name="T8" fmla="*/ 5 w 5"/>
                        <a:gd name="T9" fmla="*/ 0 h 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5" h="3">
                          <a:moveTo>
                            <a:pt x="5" y="0"/>
                          </a:moveTo>
                          <a:lnTo>
                            <a:pt x="5" y="0"/>
                          </a:lnTo>
                          <a:lnTo>
                            <a:pt x="5" y="3"/>
                          </a:lnTo>
                          <a:cubicBezTo>
                            <a:pt x="4" y="2"/>
                            <a:pt x="2" y="2"/>
                            <a:pt x="0" y="1"/>
                          </a:cubicBezTo>
                          <a:cubicBezTo>
                            <a:pt x="2" y="1"/>
                            <a:pt x="4" y="0"/>
                            <a:pt x="5" y="0"/>
                          </a:cubicBezTo>
                          <a:close/>
                        </a:path>
                      </a:pathLst>
                    </a:custGeom>
                    <a:solidFill>
                      <a:srgbClr val="3AABB1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3" name="Freeform 573">
                      <a:extLst>
                        <a:ext uri="{FF2B5EF4-FFF2-40B4-BE49-F238E27FC236}">
                          <a16:creationId xmlns:a16="http://schemas.microsoft.com/office/drawing/2014/main" id="{0ED1E437-8622-4733-9690-D4ABBBE744B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68" y="3127"/>
                      <a:ext cx="14" cy="37"/>
                    </a:xfrm>
                    <a:custGeom>
                      <a:avLst/>
                      <a:gdLst>
                        <a:gd name="T0" fmla="*/ 0 w 39"/>
                        <a:gd name="T1" fmla="*/ 75 h 104"/>
                        <a:gd name="T2" fmla="*/ 0 w 39"/>
                        <a:gd name="T3" fmla="*/ 75 h 104"/>
                        <a:gd name="T4" fmla="*/ 7 w 39"/>
                        <a:gd name="T5" fmla="*/ 61 h 104"/>
                        <a:gd name="T6" fmla="*/ 10 w 39"/>
                        <a:gd name="T7" fmla="*/ 1 h 104"/>
                        <a:gd name="T8" fmla="*/ 39 w 39"/>
                        <a:gd name="T9" fmla="*/ 0 h 104"/>
                        <a:gd name="T10" fmla="*/ 39 w 39"/>
                        <a:gd name="T11" fmla="*/ 103 h 104"/>
                        <a:gd name="T12" fmla="*/ 34 w 39"/>
                        <a:gd name="T13" fmla="*/ 104 h 104"/>
                        <a:gd name="T14" fmla="*/ 0 w 39"/>
                        <a:gd name="T15" fmla="*/ 94 h 104"/>
                        <a:gd name="T16" fmla="*/ 0 w 39"/>
                        <a:gd name="T17" fmla="*/ 75 h 1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9" h="104">
                          <a:moveTo>
                            <a:pt x="0" y="75"/>
                          </a:moveTo>
                          <a:lnTo>
                            <a:pt x="0" y="75"/>
                          </a:lnTo>
                          <a:lnTo>
                            <a:pt x="7" y="61"/>
                          </a:lnTo>
                          <a:cubicBezTo>
                            <a:pt x="8" y="41"/>
                            <a:pt x="9" y="21"/>
                            <a:pt x="10" y="1"/>
                          </a:cubicBezTo>
                          <a:lnTo>
                            <a:pt x="39" y="0"/>
                          </a:lnTo>
                          <a:lnTo>
                            <a:pt x="39" y="103"/>
                          </a:lnTo>
                          <a:cubicBezTo>
                            <a:pt x="38" y="103"/>
                            <a:pt x="36" y="104"/>
                            <a:pt x="34" y="104"/>
                          </a:cubicBezTo>
                          <a:cubicBezTo>
                            <a:pt x="19" y="101"/>
                            <a:pt x="7" y="97"/>
                            <a:pt x="0" y="94"/>
                          </a:cubicBezTo>
                          <a:cubicBezTo>
                            <a:pt x="0" y="88"/>
                            <a:pt x="0" y="81"/>
                            <a:pt x="0" y="75"/>
                          </a:cubicBezTo>
                          <a:close/>
                        </a:path>
                      </a:pathLst>
                    </a:custGeom>
                    <a:solidFill>
                      <a:srgbClr val="0190C4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4" name="Freeform 574">
                      <a:extLst>
                        <a:ext uri="{FF2B5EF4-FFF2-40B4-BE49-F238E27FC236}">
                          <a16:creationId xmlns:a16="http://schemas.microsoft.com/office/drawing/2014/main" id="{6C1640E7-58CB-4EEB-B918-390C365D69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71" y="3007"/>
                      <a:ext cx="11" cy="120"/>
                    </a:xfrm>
                    <a:custGeom>
                      <a:avLst/>
                      <a:gdLst>
                        <a:gd name="T0" fmla="*/ 29 w 29"/>
                        <a:gd name="T1" fmla="*/ 0 h 333"/>
                        <a:gd name="T2" fmla="*/ 29 w 29"/>
                        <a:gd name="T3" fmla="*/ 0 h 333"/>
                        <a:gd name="T4" fmla="*/ 29 w 29"/>
                        <a:gd name="T5" fmla="*/ 332 h 333"/>
                        <a:gd name="T6" fmla="*/ 0 w 29"/>
                        <a:gd name="T7" fmla="*/ 333 h 333"/>
                        <a:gd name="T8" fmla="*/ 21 w 29"/>
                        <a:gd name="T9" fmla="*/ 0 h 333"/>
                        <a:gd name="T10" fmla="*/ 29 w 29"/>
                        <a:gd name="T11" fmla="*/ 0 h 3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29" h="333">
                          <a:moveTo>
                            <a:pt x="29" y="0"/>
                          </a:moveTo>
                          <a:lnTo>
                            <a:pt x="29" y="0"/>
                          </a:lnTo>
                          <a:lnTo>
                            <a:pt x="29" y="332"/>
                          </a:lnTo>
                          <a:lnTo>
                            <a:pt x="0" y="333"/>
                          </a:lnTo>
                          <a:cubicBezTo>
                            <a:pt x="4" y="220"/>
                            <a:pt x="12" y="109"/>
                            <a:pt x="21" y="0"/>
                          </a:cubicBezTo>
                          <a:lnTo>
                            <a:pt x="29" y="0"/>
                          </a:ln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5" name="Freeform 575">
                      <a:extLst>
                        <a:ext uri="{FF2B5EF4-FFF2-40B4-BE49-F238E27FC236}">
                          <a16:creationId xmlns:a16="http://schemas.microsoft.com/office/drawing/2014/main" id="{EB2A7B18-7594-4F6E-AC07-C3B9F2D401A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79" y="2973"/>
                      <a:ext cx="3" cy="34"/>
                    </a:xfrm>
                    <a:custGeom>
                      <a:avLst/>
                      <a:gdLst>
                        <a:gd name="T0" fmla="*/ 8 w 8"/>
                        <a:gd name="T1" fmla="*/ 0 h 94"/>
                        <a:gd name="T2" fmla="*/ 8 w 8"/>
                        <a:gd name="T3" fmla="*/ 0 h 94"/>
                        <a:gd name="T4" fmla="*/ 8 w 8"/>
                        <a:gd name="T5" fmla="*/ 94 h 94"/>
                        <a:gd name="T6" fmla="*/ 0 w 8"/>
                        <a:gd name="T7" fmla="*/ 94 h 94"/>
                        <a:gd name="T8" fmla="*/ 8 w 8"/>
                        <a:gd name="T9" fmla="*/ 0 h 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" h="94">
                          <a:moveTo>
                            <a:pt x="8" y="0"/>
                          </a:moveTo>
                          <a:lnTo>
                            <a:pt x="8" y="0"/>
                          </a:lnTo>
                          <a:lnTo>
                            <a:pt x="8" y="94"/>
                          </a:lnTo>
                          <a:lnTo>
                            <a:pt x="0" y="94"/>
                          </a:lnTo>
                          <a:cubicBezTo>
                            <a:pt x="3" y="63"/>
                            <a:pt x="5" y="31"/>
                            <a:pt x="8" y="0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6" name="Freeform 576">
                      <a:extLst>
                        <a:ext uri="{FF2B5EF4-FFF2-40B4-BE49-F238E27FC236}">
                          <a16:creationId xmlns:a16="http://schemas.microsoft.com/office/drawing/2014/main" id="{ADAFE6BB-7B7A-4871-A1E9-D186EAAAFDE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33" y="2810"/>
                      <a:ext cx="49" cy="197"/>
                    </a:xfrm>
                    <a:custGeom>
                      <a:avLst/>
                      <a:gdLst>
                        <a:gd name="T0" fmla="*/ 134 w 134"/>
                        <a:gd name="T1" fmla="*/ 88 h 543"/>
                        <a:gd name="T2" fmla="*/ 134 w 134"/>
                        <a:gd name="T3" fmla="*/ 88 h 543"/>
                        <a:gd name="T4" fmla="*/ 134 w 134"/>
                        <a:gd name="T5" fmla="*/ 449 h 543"/>
                        <a:gd name="T6" fmla="*/ 126 w 134"/>
                        <a:gd name="T7" fmla="*/ 543 h 543"/>
                        <a:gd name="T8" fmla="*/ 9 w 134"/>
                        <a:gd name="T9" fmla="*/ 542 h 543"/>
                        <a:gd name="T10" fmla="*/ 0 w 134"/>
                        <a:gd name="T11" fmla="*/ 0 h 543"/>
                        <a:gd name="T12" fmla="*/ 134 w 134"/>
                        <a:gd name="T13" fmla="*/ 88 h 5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134" h="543">
                          <a:moveTo>
                            <a:pt x="134" y="88"/>
                          </a:moveTo>
                          <a:lnTo>
                            <a:pt x="134" y="88"/>
                          </a:lnTo>
                          <a:lnTo>
                            <a:pt x="134" y="449"/>
                          </a:lnTo>
                          <a:cubicBezTo>
                            <a:pt x="131" y="480"/>
                            <a:pt x="129" y="512"/>
                            <a:pt x="126" y="543"/>
                          </a:cubicBezTo>
                          <a:lnTo>
                            <a:pt x="9" y="542"/>
                          </a:lnTo>
                          <a:lnTo>
                            <a:pt x="0" y="0"/>
                          </a:lnTo>
                          <a:cubicBezTo>
                            <a:pt x="40" y="33"/>
                            <a:pt x="86" y="61"/>
                            <a:pt x="134" y="88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7" name="Freeform 577">
                      <a:extLst>
                        <a:ext uri="{FF2B5EF4-FFF2-40B4-BE49-F238E27FC236}">
                          <a16:creationId xmlns:a16="http://schemas.microsoft.com/office/drawing/2014/main" id="{F9C07456-C772-4662-AACD-4776B0CFA05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850" y="2441"/>
                      <a:ext cx="132" cy="401"/>
                    </a:xfrm>
                    <a:custGeom>
                      <a:avLst/>
                      <a:gdLst>
                        <a:gd name="T0" fmla="*/ 229 w 363"/>
                        <a:gd name="T1" fmla="*/ 1021 h 1109"/>
                        <a:gd name="T2" fmla="*/ 229 w 363"/>
                        <a:gd name="T3" fmla="*/ 1021 h 1109"/>
                        <a:gd name="T4" fmla="*/ 226 w 363"/>
                        <a:gd name="T5" fmla="*/ 833 h 1109"/>
                        <a:gd name="T6" fmla="*/ 229 w 363"/>
                        <a:gd name="T7" fmla="*/ 835 h 1109"/>
                        <a:gd name="T8" fmla="*/ 133 w 363"/>
                        <a:gd name="T9" fmla="*/ 365 h 1109"/>
                        <a:gd name="T10" fmla="*/ 133 w 363"/>
                        <a:gd name="T11" fmla="*/ 365 h 1109"/>
                        <a:gd name="T12" fmla="*/ 130 w 363"/>
                        <a:gd name="T13" fmla="*/ 356 h 1109"/>
                        <a:gd name="T14" fmla="*/ 129 w 363"/>
                        <a:gd name="T15" fmla="*/ 355 h 1109"/>
                        <a:gd name="T16" fmla="*/ 42 w 363"/>
                        <a:gd name="T17" fmla="*/ 131 h 1109"/>
                        <a:gd name="T18" fmla="*/ 42 w 363"/>
                        <a:gd name="T19" fmla="*/ 130 h 1109"/>
                        <a:gd name="T20" fmla="*/ 0 w 363"/>
                        <a:gd name="T21" fmla="*/ 20 h 1109"/>
                        <a:gd name="T22" fmla="*/ 67 w 363"/>
                        <a:gd name="T23" fmla="*/ 0 h 1109"/>
                        <a:gd name="T24" fmla="*/ 338 w 363"/>
                        <a:gd name="T25" fmla="*/ 104 h 1109"/>
                        <a:gd name="T26" fmla="*/ 363 w 363"/>
                        <a:gd name="T27" fmla="*/ 103 h 1109"/>
                        <a:gd name="T28" fmla="*/ 363 w 363"/>
                        <a:gd name="T29" fmla="*/ 1109 h 1109"/>
                        <a:gd name="T30" fmla="*/ 229 w 363"/>
                        <a:gd name="T31" fmla="*/ 1021 h 110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</a:cxnLst>
                      <a:rect l="0" t="0" r="r" b="b"/>
                      <a:pathLst>
                        <a:path w="363" h="1109">
                          <a:moveTo>
                            <a:pt x="229" y="1021"/>
                          </a:moveTo>
                          <a:lnTo>
                            <a:pt x="229" y="1021"/>
                          </a:lnTo>
                          <a:lnTo>
                            <a:pt x="226" y="833"/>
                          </a:lnTo>
                          <a:cubicBezTo>
                            <a:pt x="228" y="836"/>
                            <a:pt x="230" y="837"/>
                            <a:pt x="229" y="835"/>
                          </a:cubicBezTo>
                          <a:cubicBezTo>
                            <a:pt x="223" y="816"/>
                            <a:pt x="203" y="565"/>
                            <a:pt x="133" y="365"/>
                          </a:cubicBezTo>
                          <a:lnTo>
                            <a:pt x="133" y="365"/>
                          </a:lnTo>
                          <a:lnTo>
                            <a:pt x="130" y="356"/>
                          </a:lnTo>
                          <a:lnTo>
                            <a:pt x="129" y="355"/>
                          </a:lnTo>
                          <a:lnTo>
                            <a:pt x="42" y="131"/>
                          </a:lnTo>
                          <a:lnTo>
                            <a:pt x="42" y="130"/>
                          </a:lnTo>
                          <a:cubicBezTo>
                            <a:pt x="24" y="81"/>
                            <a:pt x="9" y="42"/>
                            <a:pt x="0" y="20"/>
                          </a:cubicBezTo>
                          <a:cubicBezTo>
                            <a:pt x="22" y="13"/>
                            <a:pt x="44" y="6"/>
                            <a:pt x="67" y="0"/>
                          </a:cubicBezTo>
                          <a:cubicBezTo>
                            <a:pt x="109" y="64"/>
                            <a:pt x="215" y="107"/>
                            <a:pt x="338" y="104"/>
                          </a:cubicBezTo>
                          <a:cubicBezTo>
                            <a:pt x="347" y="104"/>
                            <a:pt x="355" y="103"/>
                            <a:pt x="363" y="103"/>
                          </a:cubicBezTo>
                          <a:lnTo>
                            <a:pt x="363" y="1109"/>
                          </a:lnTo>
                          <a:cubicBezTo>
                            <a:pt x="315" y="1082"/>
                            <a:pt x="269" y="1054"/>
                            <a:pt x="229" y="1021"/>
                          </a:cubicBezTo>
                          <a:close/>
                        </a:path>
                      </a:pathLst>
                    </a:custGeom>
                    <a:solidFill>
                      <a:srgbClr val="8DBC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  <p:sp>
                  <p:nvSpPr>
                    <p:cNvPr id="548" name="Freeform 578">
                      <a:extLst>
                        <a:ext uri="{FF2B5EF4-FFF2-40B4-BE49-F238E27FC236}">
                          <a16:creationId xmlns:a16="http://schemas.microsoft.com/office/drawing/2014/main" id="{E6307547-754C-4666-90E6-432F5579F2B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925" y="2382"/>
                      <a:ext cx="57" cy="31"/>
                    </a:xfrm>
                    <a:custGeom>
                      <a:avLst/>
                      <a:gdLst>
                        <a:gd name="T0" fmla="*/ 1 w 156"/>
                        <a:gd name="T1" fmla="*/ 0 h 87"/>
                        <a:gd name="T2" fmla="*/ 1 w 156"/>
                        <a:gd name="T3" fmla="*/ 0 h 87"/>
                        <a:gd name="T4" fmla="*/ 138 w 156"/>
                        <a:gd name="T5" fmla="*/ 12 h 87"/>
                        <a:gd name="T6" fmla="*/ 156 w 156"/>
                        <a:gd name="T7" fmla="*/ 11 h 87"/>
                        <a:gd name="T8" fmla="*/ 156 w 156"/>
                        <a:gd name="T9" fmla="*/ 87 h 87"/>
                        <a:gd name="T10" fmla="*/ 136 w 156"/>
                        <a:gd name="T11" fmla="*/ 87 h 87"/>
                        <a:gd name="T12" fmla="*/ 129 w 156"/>
                        <a:gd name="T13" fmla="*/ 87 h 87"/>
                        <a:gd name="T14" fmla="*/ 0 w 156"/>
                        <a:gd name="T15" fmla="*/ 72 h 87"/>
                        <a:gd name="T16" fmla="*/ 1 w 156"/>
                        <a:gd name="T17" fmla="*/ 0 h 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156" h="87">
                          <a:moveTo>
                            <a:pt x="1" y="0"/>
                          </a:moveTo>
                          <a:lnTo>
                            <a:pt x="1" y="0"/>
                          </a:lnTo>
                          <a:cubicBezTo>
                            <a:pt x="45" y="9"/>
                            <a:pt x="91" y="13"/>
                            <a:pt x="138" y="12"/>
                          </a:cubicBezTo>
                          <a:cubicBezTo>
                            <a:pt x="144" y="12"/>
                            <a:pt x="150" y="11"/>
                            <a:pt x="156" y="11"/>
                          </a:cubicBezTo>
                          <a:lnTo>
                            <a:pt x="156" y="87"/>
                          </a:lnTo>
                          <a:cubicBezTo>
                            <a:pt x="150" y="87"/>
                            <a:pt x="143" y="87"/>
                            <a:pt x="136" y="87"/>
                          </a:cubicBezTo>
                          <a:lnTo>
                            <a:pt x="129" y="87"/>
                          </a:lnTo>
                          <a:cubicBezTo>
                            <a:pt x="84" y="87"/>
                            <a:pt x="41" y="82"/>
                            <a:pt x="0" y="72"/>
                          </a:cubicBezTo>
                          <a:lnTo>
                            <a:pt x="1" y="0"/>
                          </a:lnTo>
                          <a:close/>
                        </a:path>
                      </a:pathLst>
                    </a:custGeom>
                    <a:solidFill>
                      <a:srgbClr val="FFCC99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i-FI"/>
                    </a:p>
                  </p:txBody>
                </p:sp>
              </p:grpSp>
              <p:sp>
                <p:nvSpPr>
                  <p:cNvPr id="180" name="Freeform 580">
                    <a:extLst>
                      <a:ext uri="{FF2B5EF4-FFF2-40B4-BE49-F238E27FC236}">
                        <a16:creationId xmlns:a16="http://schemas.microsoft.com/office/drawing/2014/main" id="{E4491C2D-3333-4424-8749-EAC33E8ABC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0" y="1802"/>
                    <a:ext cx="32" cy="6"/>
                  </a:xfrm>
                  <a:custGeom>
                    <a:avLst/>
                    <a:gdLst>
                      <a:gd name="T0" fmla="*/ 7 w 88"/>
                      <a:gd name="T1" fmla="*/ 7 h 18"/>
                      <a:gd name="T2" fmla="*/ 7 w 88"/>
                      <a:gd name="T3" fmla="*/ 7 h 18"/>
                      <a:gd name="T4" fmla="*/ 88 w 88"/>
                      <a:gd name="T5" fmla="*/ 0 h 18"/>
                      <a:gd name="T6" fmla="*/ 88 w 88"/>
                      <a:gd name="T7" fmla="*/ 18 h 18"/>
                      <a:gd name="T8" fmla="*/ 81 w 88"/>
                      <a:gd name="T9" fmla="*/ 13 h 18"/>
                      <a:gd name="T10" fmla="*/ 0 w 88"/>
                      <a:gd name="T11" fmla="*/ 16 h 18"/>
                      <a:gd name="T12" fmla="*/ 7 w 88"/>
                      <a:gd name="T13" fmla="*/ 7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8" h="18">
                        <a:moveTo>
                          <a:pt x="7" y="7"/>
                        </a:moveTo>
                        <a:lnTo>
                          <a:pt x="7" y="7"/>
                        </a:lnTo>
                        <a:cubicBezTo>
                          <a:pt x="35" y="3"/>
                          <a:pt x="62" y="1"/>
                          <a:pt x="88" y="0"/>
                        </a:cubicBezTo>
                        <a:lnTo>
                          <a:pt x="88" y="18"/>
                        </a:lnTo>
                        <a:cubicBezTo>
                          <a:pt x="84" y="15"/>
                          <a:pt x="82" y="13"/>
                          <a:pt x="81" y="13"/>
                        </a:cubicBezTo>
                        <a:cubicBezTo>
                          <a:pt x="54" y="13"/>
                          <a:pt x="27" y="14"/>
                          <a:pt x="0" y="16"/>
                        </a:cubicBezTo>
                        <a:cubicBezTo>
                          <a:pt x="2" y="13"/>
                          <a:pt x="4" y="10"/>
                          <a:pt x="7" y="7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1" name="Freeform 581">
                    <a:extLst>
                      <a:ext uri="{FF2B5EF4-FFF2-40B4-BE49-F238E27FC236}">
                        <a16:creationId xmlns:a16="http://schemas.microsoft.com/office/drawing/2014/main" id="{E47D0E22-CDC0-4220-A1CE-BA54EF12A7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2" y="1778"/>
                    <a:ext cx="30" cy="26"/>
                  </a:xfrm>
                  <a:custGeom>
                    <a:avLst/>
                    <a:gdLst>
                      <a:gd name="T0" fmla="*/ 0 w 81"/>
                      <a:gd name="T1" fmla="*/ 73 h 73"/>
                      <a:gd name="T2" fmla="*/ 0 w 81"/>
                      <a:gd name="T3" fmla="*/ 73 h 73"/>
                      <a:gd name="T4" fmla="*/ 81 w 81"/>
                      <a:gd name="T5" fmla="*/ 0 h 73"/>
                      <a:gd name="T6" fmla="*/ 81 w 81"/>
                      <a:gd name="T7" fmla="*/ 66 h 73"/>
                      <a:gd name="T8" fmla="*/ 0 w 81"/>
                      <a:gd name="T9" fmla="*/ 73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1" h="73">
                        <a:moveTo>
                          <a:pt x="0" y="73"/>
                        </a:moveTo>
                        <a:lnTo>
                          <a:pt x="0" y="73"/>
                        </a:lnTo>
                        <a:cubicBezTo>
                          <a:pt x="23" y="44"/>
                          <a:pt x="51" y="19"/>
                          <a:pt x="81" y="0"/>
                        </a:cubicBezTo>
                        <a:lnTo>
                          <a:pt x="81" y="66"/>
                        </a:lnTo>
                        <a:cubicBezTo>
                          <a:pt x="55" y="67"/>
                          <a:pt x="28" y="69"/>
                          <a:pt x="0" y="73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2" name="Freeform 582">
                    <a:extLst>
                      <a:ext uri="{FF2B5EF4-FFF2-40B4-BE49-F238E27FC236}">
                        <a16:creationId xmlns:a16="http://schemas.microsoft.com/office/drawing/2014/main" id="{795E71F8-46D9-45A2-944F-A61359C52E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7" y="2217"/>
                    <a:ext cx="55" cy="46"/>
                  </a:xfrm>
                  <a:custGeom>
                    <a:avLst/>
                    <a:gdLst>
                      <a:gd name="T0" fmla="*/ 83 w 151"/>
                      <a:gd name="T1" fmla="*/ 12 h 125"/>
                      <a:gd name="T2" fmla="*/ 83 w 151"/>
                      <a:gd name="T3" fmla="*/ 12 h 125"/>
                      <a:gd name="T4" fmla="*/ 151 w 151"/>
                      <a:gd name="T5" fmla="*/ 30 h 125"/>
                      <a:gd name="T6" fmla="*/ 151 w 151"/>
                      <a:gd name="T7" fmla="*/ 125 h 125"/>
                      <a:gd name="T8" fmla="*/ 0 w 151"/>
                      <a:gd name="T9" fmla="*/ 124 h 125"/>
                      <a:gd name="T10" fmla="*/ 65 w 151"/>
                      <a:gd name="T11" fmla="*/ 0 h 125"/>
                      <a:gd name="T12" fmla="*/ 83 w 151"/>
                      <a:gd name="T13" fmla="*/ 12 h 1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51" h="125">
                        <a:moveTo>
                          <a:pt x="83" y="12"/>
                        </a:moveTo>
                        <a:lnTo>
                          <a:pt x="83" y="12"/>
                        </a:lnTo>
                        <a:cubicBezTo>
                          <a:pt x="110" y="24"/>
                          <a:pt x="132" y="29"/>
                          <a:pt x="151" y="30"/>
                        </a:cubicBezTo>
                        <a:lnTo>
                          <a:pt x="151" y="125"/>
                        </a:lnTo>
                        <a:lnTo>
                          <a:pt x="0" y="124"/>
                        </a:lnTo>
                        <a:cubicBezTo>
                          <a:pt x="7" y="71"/>
                          <a:pt x="32" y="26"/>
                          <a:pt x="65" y="0"/>
                        </a:cubicBezTo>
                        <a:cubicBezTo>
                          <a:pt x="69" y="5"/>
                          <a:pt x="75" y="9"/>
                          <a:pt x="83" y="12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3" name="Freeform 583">
                    <a:extLst>
                      <a:ext uri="{FF2B5EF4-FFF2-40B4-BE49-F238E27FC236}">
                        <a16:creationId xmlns:a16="http://schemas.microsoft.com/office/drawing/2014/main" id="{C446967C-E1FD-452F-A52F-7D6EA4574E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6" y="2262"/>
                    <a:ext cx="56" cy="72"/>
                  </a:xfrm>
                  <a:custGeom>
                    <a:avLst/>
                    <a:gdLst>
                      <a:gd name="T0" fmla="*/ 151 w 154"/>
                      <a:gd name="T1" fmla="*/ 199 h 199"/>
                      <a:gd name="T2" fmla="*/ 151 w 154"/>
                      <a:gd name="T3" fmla="*/ 199 h 199"/>
                      <a:gd name="T4" fmla="*/ 0 w 154"/>
                      <a:gd name="T5" fmla="*/ 131 h 199"/>
                      <a:gd name="T6" fmla="*/ 0 w 154"/>
                      <a:gd name="T7" fmla="*/ 33 h 199"/>
                      <a:gd name="T8" fmla="*/ 3 w 154"/>
                      <a:gd name="T9" fmla="*/ 0 h 199"/>
                      <a:gd name="T10" fmla="*/ 154 w 154"/>
                      <a:gd name="T11" fmla="*/ 1 h 199"/>
                      <a:gd name="T12" fmla="*/ 154 w 154"/>
                      <a:gd name="T13" fmla="*/ 199 h 199"/>
                      <a:gd name="T14" fmla="*/ 151 w 154"/>
                      <a:gd name="T15" fmla="*/ 199 h 1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4" h="199">
                        <a:moveTo>
                          <a:pt x="151" y="199"/>
                        </a:moveTo>
                        <a:lnTo>
                          <a:pt x="151" y="199"/>
                        </a:lnTo>
                        <a:cubicBezTo>
                          <a:pt x="92" y="198"/>
                          <a:pt x="38" y="173"/>
                          <a:pt x="0" y="131"/>
                        </a:cubicBezTo>
                        <a:lnTo>
                          <a:pt x="0" y="33"/>
                        </a:lnTo>
                        <a:cubicBezTo>
                          <a:pt x="0" y="22"/>
                          <a:pt x="1" y="11"/>
                          <a:pt x="3" y="0"/>
                        </a:cubicBezTo>
                        <a:lnTo>
                          <a:pt x="154" y="1"/>
                        </a:lnTo>
                        <a:lnTo>
                          <a:pt x="154" y="199"/>
                        </a:lnTo>
                        <a:lnTo>
                          <a:pt x="151" y="199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4" name="Freeform 584">
                    <a:extLst>
                      <a:ext uri="{FF2B5EF4-FFF2-40B4-BE49-F238E27FC236}">
                        <a16:creationId xmlns:a16="http://schemas.microsoft.com/office/drawing/2014/main" id="{CC63312B-DB2A-4ADB-BF73-DDF21AC962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6" y="2310"/>
                    <a:ext cx="56" cy="77"/>
                  </a:xfrm>
                  <a:custGeom>
                    <a:avLst/>
                    <a:gdLst>
                      <a:gd name="T0" fmla="*/ 137 w 155"/>
                      <a:gd name="T1" fmla="*/ 212 h 213"/>
                      <a:gd name="T2" fmla="*/ 137 w 155"/>
                      <a:gd name="T3" fmla="*/ 212 h 213"/>
                      <a:gd name="T4" fmla="*/ 0 w 155"/>
                      <a:gd name="T5" fmla="*/ 200 h 213"/>
                      <a:gd name="T6" fmla="*/ 1 w 155"/>
                      <a:gd name="T7" fmla="*/ 0 h 213"/>
                      <a:gd name="T8" fmla="*/ 152 w 155"/>
                      <a:gd name="T9" fmla="*/ 68 h 213"/>
                      <a:gd name="T10" fmla="*/ 155 w 155"/>
                      <a:gd name="T11" fmla="*/ 68 h 213"/>
                      <a:gd name="T12" fmla="*/ 155 w 155"/>
                      <a:gd name="T13" fmla="*/ 211 h 213"/>
                      <a:gd name="T14" fmla="*/ 137 w 155"/>
                      <a:gd name="T15" fmla="*/ 212 h 2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55" h="213">
                        <a:moveTo>
                          <a:pt x="137" y="212"/>
                        </a:moveTo>
                        <a:lnTo>
                          <a:pt x="137" y="212"/>
                        </a:lnTo>
                        <a:cubicBezTo>
                          <a:pt x="90" y="213"/>
                          <a:pt x="44" y="209"/>
                          <a:pt x="0" y="200"/>
                        </a:cubicBezTo>
                        <a:lnTo>
                          <a:pt x="1" y="0"/>
                        </a:lnTo>
                        <a:cubicBezTo>
                          <a:pt x="39" y="42"/>
                          <a:pt x="93" y="67"/>
                          <a:pt x="152" y="68"/>
                        </a:cubicBezTo>
                        <a:lnTo>
                          <a:pt x="155" y="68"/>
                        </a:lnTo>
                        <a:lnTo>
                          <a:pt x="155" y="211"/>
                        </a:lnTo>
                        <a:cubicBezTo>
                          <a:pt x="149" y="211"/>
                          <a:pt x="143" y="212"/>
                          <a:pt x="137" y="212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5" name="Freeform 585">
                    <a:extLst>
                      <a:ext uri="{FF2B5EF4-FFF2-40B4-BE49-F238E27FC236}">
                        <a16:creationId xmlns:a16="http://schemas.microsoft.com/office/drawing/2014/main" id="{0080307E-2380-4398-B8BD-56582A7FF0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8" y="1777"/>
                    <a:ext cx="104" cy="41"/>
                  </a:xfrm>
                  <a:custGeom>
                    <a:avLst/>
                    <a:gdLst>
                      <a:gd name="T0" fmla="*/ 34 w 287"/>
                      <a:gd name="T1" fmla="*/ 36 h 115"/>
                      <a:gd name="T2" fmla="*/ 34 w 287"/>
                      <a:gd name="T3" fmla="*/ 36 h 115"/>
                      <a:gd name="T4" fmla="*/ 232 w 287"/>
                      <a:gd name="T5" fmla="*/ 2 h 115"/>
                      <a:gd name="T6" fmla="*/ 250 w 287"/>
                      <a:gd name="T7" fmla="*/ 1 h 115"/>
                      <a:gd name="T8" fmla="*/ 253 w 287"/>
                      <a:gd name="T9" fmla="*/ 1 h 115"/>
                      <a:gd name="T10" fmla="*/ 259 w 287"/>
                      <a:gd name="T11" fmla="*/ 1 h 115"/>
                      <a:gd name="T12" fmla="*/ 281 w 287"/>
                      <a:gd name="T13" fmla="*/ 0 h 115"/>
                      <a:gd name="T14" fmla="*/ 287 w 287"/>
                      <a:gd name="T15" fmla="*/ 0 h 115"/>
                      <a:gd name="T16" fmla="*/ 287 w 287"/>
                      <a:gd name="T17" fmla="*/ 3 h 115"/>
                      <a:gd name="T18" fmla="*/ 206 w 287"/>
                      <a:gd name="T19" fmla="*/ 76 h 115"/>
                      <a:gd name="T20" fmla="*/ 148 w 287"/>
                      <a:gd name="T21" fmla="*/ 89 h 115"/>
                      <a:gd name="T22" fmla="*/ 8 w 287"/>
                      <a:gd name="T23" fmla="*/ 115 h 115"/>
                      <a:gd name="T24" fmla="*/ 0 w 287"/>
                      <a:gd name="T25" fmla="*/ 47 h 115"/>
                      <a:gd name="T26" fmla="*/ 7 w 287"/>
                      <a:gd name="T27" fmla="*/ 45 h 115"/>
                      <a:gd name="T28" fmla="*/ 10 w 287"/>
                      <a:gd name="T29" fmla="*/ 44 h 115"/>
                      <a:gd name="T30" fmla="*/ 17 w 287"/>
                      <a:gd name="T31" fmla="*/ 42 h 115"/>
                      <a:gd name="T32" fmla="*/ 20 w 287"/>
                      <a:gd name="T33" fmla="*/ 41 h 115"/>
                      <a:gd name="T34" fmla="*/ 34 w 287"/>
                      <a:gd name="T35" fmla="*/ 36 h 115"/>
                      <a:gd name="T36" fmla="*/ 34 w 287"/>
                      <a:gd name="T37" fmla="*/ 36 h 1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287" h="115">
                        <a:moveTo>
                          <a:pt x="34" y="36"/>
                        </a:moveTo>
                        <a:lnTo>
                          <a:pt x="34" y="36"/>
                        </a:lnTo>
                        <a:cubicBezTo>
                          <a:pt x="97" y="18"/>
                          <a:pt x="163" y="6"/>
                          <a:pt x="232" y="2"/>
                        </a:cubicBezTo>
                        <a:cubicBezTo>
                          <a:pt x="238" y="2"/>
                          <a:pt x="244" y="1"/>
                          <a:pt x="250" y="1"/>
                        </a:cubicBezTo>
                        <a:cubicBezTo>
                          <a:pt x="251" y="1"/>
                          <a:pt x="252" y="1"/>
                          <a:pt x="253" y="1"/>
                        </a:cubicBezTo>
                        <a:cubicBezTo>
                          <a:pt x="255" y="1"/>
                          <a:pt x="257" y="1"/>
                          <a:pt x="259" y="1"/>
                        </a:cubicBezTo>
                        <a:cubicBezTo>
                          <a:pt x="266" y="0"/>
                          <a:pt x="274" y="0"/>
                          <a:pt x="281" y="0"/>
                        </a:cubicBezTo>
                        <a:lnTo>
                          <a:pt x="287" y="0"/>
                        </a:lnTo>
                        <a:lnTo>
                          <a:pt x="287" y="3"/>
                        </a:lnTo>
                        <a:cubicBezTo>
                          <a:pt x="257" y="22"/>
                          <a:pt x="229" y="47"/>
                          <a:pt x="206" y="76"/>
                        </a:cubicBezTo>
                        <a:cubicBezTo>
                          <a:pt x="186" y="79"/>
                          <a:pt x="167" y="84"/>
                          <a:pt x="148" y="89"/>
                        </a:cubicBezTo>
                        <a:cubicBezTo>
                          <a:pt x="99" y="95"/>
                          <a:pt x="52" y="104"/>
                          <a:pt x="8" y="115"/>
                        </a:cubicBezTo>
                        <a:cubicBezTo>
                          <a:pt x="12" y="97"/>
                          <a:pt x="13" y="76"/>
                          <a:pt x="0" y="47"/>
                        </a:cubicBezTo>
                        <a:cubicBezTo>
                          <a:pt x="2" y="46"/>
                          <a:pt x="5" y="45"/>
                          <a:pt x="7" y="45"/>
                        </a:cubicBezTo>
                        <a:cubicBezTo>
                          <a:pt x="8" y="44"/>
                          <a:pt x="9" y="44"/>
                          <a:pt x="10" y="44"/>
                        </a:cubicBezTo>
                        <a:cubicBezTo>
                          <a:pt x="12" y="43"/>
                          <a:pt x="14" y="42"/>
                          <a:pt x="17" y="42"/>
                        </a:cubicBezTo>
                        <a:cubicBezTo>
                          <a:pt x="18" y="41"/>
                          <a:pt x="19" y="41"/>
                          <a:pt x="20" y="41"/>
                        </a:cubicBezTo>
                        <a:cubicBezTo>
                          <a:pt x="25" y="39"/>
                          <a:pt x="29" y="38"/>
                          <a:pt x="34" y="36"/>
                        </a:cubicBezTo>
                        <a:cubicBezTo>
                          <a:pt x="34" y="36"/>
                          <a:pt x="34" y="36"/>
                          <a:pt x="34" y="36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6" name="Freeform 586">
                    <a:extLst>
                      <a:ext uri="{FF2B5EF4-FFF2-40B4-BE49-F238E27FC236}">
                        <a16:creationId xmlns:a16="http://schemas.microsoft.com/office/drawing/2014/main" id="{E3A21D38-1E68-4878-81DE-3C7C486928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72" y="1777"/>
                    <a:ext cx="8" cy="0"/>
                  </a:xfrm>
                  <a:custGeom>
                    <a:avLst/>
                    <a:gdLst>
                      <a:gd name="T0" fmla="*/ 9 w 22"/>
                      <a:gd name="T1" fmla="*/ 0 h 1"/>
                      <a:gd name="T2" fmla="*/ 9 w 22"/>
                      <a:gd name="T3" fmla="*/ 0 h 1"/>
                      <a:gd name="T4" fmla="*/ 22 w 22"/>
                      <a:gd name="T5" fmla="*/ 0 h 1"/>
                      <a:gd name="T6" fmla="*/ 0 w 22"/>
                      <a:gd name="T7" fmla="*/ 1 h 1"/>
                      <a:gd name="T8" fmla="*/ 9 w 22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1">
                        <a:moveTo>
                          <a:pt x="9" y="0"/>
                        </a:moveTo>
                        <a:lnTo>
                          <a:pt x="9" y="0"/>
                        </a:lnTo>
                        <a:cubicBezTo>
                          <a:pt x="14" y="0"/>
                          <a:pt x="18" y="0"/>
                          <a:pt x="22" y="0"/>
                        </a:cubicBezTo>
                        <a:cubicBezTo>
                          <a:pt x="15" y="0"/>
                          <a:pt x="7" y="0"/>
                          <a:pt x="0" y="1"/>
                        </a:cubicBezTo>
                        <a:cubicBezTo>
                          <a:pt x="3" y="0"/>
                          <a:pt x="6" y="0"/>
                          <a:pt x="9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7" name="Freeform 587">
                    <a:extLst>
                      <a:ext uri="{FF2B5EF4-FFF2-40B4-BE49-F238E27FC236}">
                        <a16:creationId xmlns:a16="http://schemas.microsoft.com/office/drawing/2014/main" id="{DC4AE127-D239-4581-988F-867D6F635E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7" y="3006"/>
                    <a:ext cx="42" cy="122"/>
                  </a:xfrm>
                  <a:custGeom>
                    <a:avLst/>
                    <a:gdLst>
                      <a:gd name="T0" fmla="*/ 0 w 117"/>
                      <a:gd name="T1" fmla="*/ 0 h 337"/>
                      <a:gd name="T2" fmla="*/ 0 w 117"/>
                      <a:gd name="T3" fmla="*/ 0 h 337"/>
                      <a:gd name="T4" fmla="*/ 117 w 117"/>
                      <a:gd name="T5" fmla="*/ 1 h 337"/>
                      <a:gd name="T6" fmla="*/ 96 w 117"/>
                      <a:gd name="T7" fmla="*/ 334 h 337"/>
                      <a:gd name="T8" fmla="*/ 5 w 117"/>
                      <a:gd name="T9" fmla="*/ 337 h 337"/>
                      <a:gd name="T10" fmla="*/ 0 w 117"/>
                      <a:gd name="T11" fmla="*/ 0 h 3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7" h="33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17" y="1"/>
                        </a:lnTo>
                        <a:cubicBezTo>
                          <a:pt x="108" y="110"/>
                          <a:pt x="100" y="221"/>
                          <a:pt x="96" y="334"/>
                        </a:cubicBezTo>
                        <a:lnTo>
                          <a:pt x="5" y="33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8" name="Freeform 588">
                    <a:extLst>
                      <a:ext uri="{FF2B5EF4-FFF2-40B4-BE49-F238E27FC236}">
                        <a16:creationId xmlns:a16="http://schemas.microsoft.com/office/drawing/2014/main" id="{53030CF2-8D15-4B80-81E2-841F9D63FE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4" y="1855"/>
                    <a:ext cx="88" cy="66"/>
                  </a:xfrm>
                  <a:custGeom>
                    <a:avLst/>
                    <a:gdLst>
                      <a:gd name="T0" fmla="*/ 5 w 242"/>
                      <a:gd name="T1" fmla="*/ 0 h 183"/>
                      <a:gd name="T2" fmla="*/ 5 w 242"/>
                      <a:gd name="T3" fmla="*/ 0 h 183"/>
                      <a:gd name="T4" fmla="*/ 242 w 242"/>
                      <a:gd name="T5" fmla="*/ 21 h 183"/>
                      <a:gd name="T6" fmla="*/ 242 w 242"/>
                      <a:gd name="T7" fmla="*/ 183 h 183"/>
                      <a:gd name="T8" fmla="*/ 45 w 242"/>
                      <a:gd name="T9" fmla="*/ 81 h 183"/>
                      <a:gd name="T10" fmla="*/ 0 w 242"/>
                      <a:gd name="T11" fmla="*/ 3 h 183"/>
                      <a:gd name="T12" fmla="*/ 5 w 242"/>
                      <a:gd name="T13" fmla="*/ 0 h 1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42" h="183">
                        <a:moveTo>
                          <a:pt x="5" y="0"/>
                        </a:moveTo>
                        <a:lnTo>
                          <a:pt x="5" y="0"/>
                        </a:lnTo>
                        <a:cubicBezTo>
                          <a:pt x="75" y="3"/>
                          <a:pt x="160" y="10"/>
                          <a:pt x="242" y="21"/>
                        </a:cubicBezTo>
                        <a:lnTo>
                          <a:pt x="242" y="183"/>
                        </a:lnTo>
                        <a:cubicBezTo>
                          <a:pt x="172" y="152"/>
                          <a:pt x="101" y="113"/>
                          <a:pt x="45" y="81"/>
                        </a:cubicBezTo>
                        <a:cubicBezTo>
                          <a:pt x="23" y="49"/>
                          <a:pt x="9" y="23"/>
                          <a:pt x="0" y="3"/>
                        </a:cubicBezTo>
                        <a:cubicBezTo>
                          <a:pt x="2" y="2"/>
                          <a:pt x="3" y="1"/>
                          <a:pt x="5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89" name="Freeform 589">
                    <a:extLst>
                      <a:ext uri="{FF2B5EF4-FFF2-40B4-BE49-F238E27FC236}">
                        <a16:creationId xmlns:a16="http://schemas.microsoft.com/office/drawing/2014/main" id="{EECACF26-8226-4F60-A3B4-9B4BE07334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72" y="1777"/>
                    <a:ext cx="3" cy="0"/>
                  </a:xfrm>
                  <a:custGeom>
                    <a:avLst/>
                    <a:gdLst>
                      <a:gd name="T0" fmla="*/ 0 w 9"/>
                      <a:gd name="T1" fmla="*/ 1 h 1"/>
                      <a:gd name="T2" fmla="*/ 0 w 9"/>
                      <a:gd name="T3" fmla="*/ 1 h 1"/>
                      <a:gd name="T4" fmla="*/ 9 w 9"/>
                      <a:gd name="T5" fmla="*/ 0 h 1"/>
                      <a:gd name="T6" fmla="*/ 0 w 9"/>
                      <a:gd name="T7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9" h="1">
                        <a:moveTo>
                          <a:pt x="0" y="1"/>
                        </a:moveTo>
                        <a:lnTo>
                          <a:pt x="0" y="1"/>
                        </a:lnTo>
                        <a:cubicBezTo>
                          <a:pt x="3" y="0"/>
                          <a:pt x="6" y="0"/>
                          <a:pt x="9" y="0"/>
                        </a:cubicBezTo>
                        <a:cubicBezTo>
                          <a:pt x="6" y="0"/>
                          <a:pt x="3" y="0"/>
                          <a:pt x="0" y="1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0" name="Freeform 590">
                    <a:extLst>
                      <a:ext uri="{FF2B5EF4-FFF2-40B4-BE49-F238E27FC236}">
                        <a16:creationId xmlns:a16="http://schemas.microsoft.com/office/drawing/2014/main" id="{12BE0F18-8055-48EC-8F2C-D7D7FA4EB7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1" y="2209"/>
                    <a:ext cx="31" cy="19"/>
                  </a:xfrm>
                  <a:custGeom>
                    <a:avLst/>
                    <a:gdLst>
                      <a:gd name="T0" fmla="*/ 86 w 86"/>
                      <a:gd name="T1" fmla="*/ 53 h 53"/>
                      <a:gd name="T2" fmla="*/ 86 w 86"/>
                      <a:gd name="T3" fmla="*/ 53 h 53"/>
                      <a:gd name="T4" fmla="*/ 18 w 86"/>
                      <a:gd name="T5" fmla="*/ 35 h 53"/>
                      <a:gd name="T6" fmla="*/ 0 w 86"/>
                      <a:gd name="T7" fmla="*/ 23 h 53"/>
                      <a:gd name="T8" fmla="*/ 64 w 86"/>
                      <a:gd name="T9" fmla="*/ 0 h 53"/>
                      <a:gd name="T10" fmla="*/ 64 w 86"/>
                      <a:gd name="T11" fmla="*/ 0 h 53"/>
                      <a:gd name="T12" fmla="*/ 86 w 86"/>
                      <a:gd name="T13" fmla="*/ 3 h 53"/>
                      <a:gd name="T14" fmla="*/ 86 w 86"/>
                      <a:gd name="T15" fmla="*/ 53 h 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6" h="53">
                        <a:moveTo>
                          <a:pt x="86" y="53"/>
                        </a:moveTo>
                        <a:lnTo>
                          <a:pt x="86" y="53"/>
                        </a:lnTo>
                        <a:cubicBezTo>
                          <a:pt x="67" y="52"/>
                          <a:pt x="45" y="47"/>
                          <a:pt x="18" y="35"/>
                        </a:cubicBezTo>
                        <a:cubicBezTo>
                          <a:pt x="10" y="32"/>
                          <a:pt x="4" y="28"/>
                          <a:pt x="0" y="23"/>
                        </a:cubicBezTo>
                        <a:cubicBezTo>
                          <a:pt x="19" y="8"/>
                          <a:pt x="41" y="0"/>
                          <a:pt x="64" y="0"/>
                        </a:cubicBezTo>
                        <a:lnTo>
                          <a:pt x="64" y="0"/>
                        </a:lnTo>
                        <a:cubicBezTo>
                          <a:pt x="72" y="0"/>
                          <a:pt x="79" y="1"/>
                          <a:pt x="86" y="3"/>
                        </a:cubicBezTo>
                        <a:lnTo>
                          <a:pt x="86" y="53"/>
                        </a:lnTo>
                        <a:close/>
                      </a:path>
                    </a:pathLst>
                  </a:custGeom>
                  <a:solidFill>
                    <a:srgbClr val="EBA1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1" name="Freeform 591">
                    <a:extLst>
                      <a:ext uri="{FF2B5EF4-FFF2-40B4-BE49-F238E27FC236}">
                        <a16:creationId xmlns:a16="http://schemas.microsoft.com/office/drawing/2014/main" id="{1ED2905B-E0E9-48EE-8ED4-DE3FE0B253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8" y="3127"/>
                    <a:ext cx="33" cy="54"/>
                  </a:xfrm>
                  <a:custGeom>
                    <a:avLst/>
                    <a:gdLst>
                      <a:gd name="T0" fmla="*/ 91 w 91"/>
                      <a:gd name="T1" fmla="*/ 0 h 150"/>
                      <a:gd name="T2" fmla="*/ 91 w 91"/>
                      <a:gd name="T3" fmla="*/ 0 h 150"/>
                      <a:gd name="T4" fmla="*/ 88 w 91"/>
                      <a:gd name="T5" fmla="*/ 60 h 150"/>
                      <a:gd name="T6" fmla="*/ 81 w 91"/>
                      <a:gd name="T7" fmla="*/ 74 h 150"/>
                      <a:gd name="T8" fmla="*/ 82 w 91"/>
                      <a:gd name="T9" fmla="*/ 116 h 150"/>
                      <a:gd name="T10" fmla="*/ 47 w 91"/>
                      <a:gd name="T11" fmla="*/ 130 h 150"/>
                      <a:gd name="T12" fmla="*/ 3 w 91"/>
                      <a:gd name="T13" fmla="*/ 150 h 150"/>
                      <a:gd name="T14" fmla="*/ 0 w 91"/>
                      <a:gd name="T15" fmla="*/ 3 h 150"/>
                      <a:gd name="T16" fmla="*/ 91 w 91"/>
                      <a:gd name="T17" fmla="*/ 0 h 1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1" h="150">
                        <a:moveTo>
                          <a:pt x="91" y="0"/>
                        </a:moveTo>
                        <a:lnTo>
                          <a:pt x="91" y="0"/>
                        </a:lnTo>
                        <a:cubicBezTo>
                          <a:pt x="90" y="20"/>
                          <a:pt x="89" y="40"/>
                          <a:pt x="88" y="60"/>
                        </a:cubicBezTo>
                        <a:lnTo>
                          <a:pt x="81" y="74"/>
                        </a:lnTo>
                        <a:cubicBezTo>
                          <a:pt x="81" y="88"/>
                          <a:pt x="81" y="102"/>
                          <a:pt x="82" y="116"/>
                        </a:cubicBezTo>
                        <a:cubicBezTo>
                          <a:pt x="70" y="120"/>
                          <a:pt x="59" y="125"/>
                          <a:pt x="47" y="130"/>
                        </a:cubicBezTo>
                        <a:cubicBezTo>
                          <a:pt x="31" y="137"/>
                          <a:pt x="16" y="143"/>
                          <a:pt x="3" y="150"/>
                        </a:cubicBezTo>
                        <a:lnTo>
                          <a:pt x="0" y="3"/>
                        </a:lnTo>
                        <a:lnTo>
                          <a:pt x="91" y="0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2" name="Freeform 592">
                    <a:extLst>
                      <a:ext uri="{FF2B5EF4-FFF2-40B4-BE49-F238E27FC236}">
                        <a16:creationId xmlns:a16="http://schemas.microsoft.com/office/drawing/2014/main" id="{731282AB-EE63-4693-9D8B-F39CB789DE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8" y="1777"/>
                    <a:ext cx="1" cy="0"/>
                  </a:xfrm>
                  <a:custGeom>
                    <a:avLst/>
                    <a:gdLst>
                      <a:gd name="T0" fmla="*/ 3 w 3"/>
                      <a:gd name="T1" fmla="*/ 3 w 3"/>
                      <a:gd name="T2" fmla="*/ 0 w 3"/>
                      <a:gd name="T3" fmla="*/ 2 w 3"/>
                      <a:gd name="T4" fmla="*/ 3 w 3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3">
                        <a:moveTo>
                          <a:pt x="3" y="0"/>
                        </a:moveTo>
                        <a:lnTo>
                          <a:pt x="3" y="0"/>
                        </a:lnTo>
                        <a:cubicBezTo>
                          <a:pt x="2" y="0"/>
                          <a:pt x="1" y="0"/>
                          <a:pt x="0" y="0"/>
                        </a:cubicBezTo>
                        <a:cubicBezTo>
                          <a:pt x="1" y="0"/>
                          <a:pt x="1" y="0"/>
                          <a:pt x="2" y="0"/>
                        </a:cubicBezTo>
                        <a:cubicBezTo>
                          <a:pt x="2" y="0"/>
                          <a:pt x="3" y="0"/>
                          <a:pt x="3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3" name="Freeform 593">
                    <a:extLst>
                      <a:ext uri="{FF2B5EF4-FFF2-40B4-BE49-F238E27FC236}">
                        <a16:creationId xmlns:a16="http://schemas.microsoft.com/office/drawing/2014/main" id="{AAC32850-D517-450C-A161-665336FF1C6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8" y="1777"/>
                    <a:ext cx="1" cy="0"/>
                  </a:xfrm>
                  <a:custGeom>
                    <a:avLst/>
                    <a:gdLst>
                      <a:gd name="T0" fmla="*/ 4 w 4"/>
                      <a:gd name="T1" fmla="*/ 4 w 4"/>
                      <a:gd name="T2" fmla="*/ 2 w 4"/>
                      <a:gd name="T3" fmla="*/ 0 w 4"/>
                      <a:gd name="T4" fmla="*/ 4 w 4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4">
                        <a:moveTo>
                          <a:pt x="4" y="0"/>
                        </a:moveTo>
                        <a:lnTo>
                          <a:pt x="4" y="0"/>
                        </a:lnTo>
                        <a:cubicBezTo>
                          <a:pt x="3" y="0"/>
                          <a:pt x="3" y="0"/>
                          <a:pt x="2" y="0"/>
                        </a:cubicBezTo>
                        <a:cubicBezTo>
                          <a:pt x="2" y="0"/>
                          <a:pt x="1" y="0"/>
                          <a:pt x="0" y="0"/>
                        </a:cubicBezTo>
                        <a:cubicBezTo>
                          <a:pt x="2" y="0"/>
                          <a:pt x="3" y="0"/>
                          <a:pt x="4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4" name="Freeform 594">
                    <a:extLst>
                      <a:ext uri="{FF2B5EF4-FFF2-40B4-BE49-F238E27FC236}">
                        <a16:creationId xmlns:a16="http://schemas.microsoft.com/office/drawing/2014/main" id="{DC3B0075-3369-4E43-8D04-BD3DA3270F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2" y="1777"/>
                    <a:ext cx="6" cy="0"/>
                  </a:xfrm>
                  <a:custGeom>
                    <a:avLst/>
                    <a:gdLst>
                      <a:gd name="T0" fmla="*/ 18 w 18"/>
                      <a:gd name="T1" fmla="*/ 0 h 1"/>
                      <a:gd name="T2" fmla="*/ 18 w 18"/>
                      <a:gd name="T3" fmla="*/ 0 h 1"/>
                      <a:gd name="T4" fmla="*/ 0 w 18"/>
                      <a:gd name="T5" fmla="*/ 1 h 1"/>
                      <a:gd name="T6" fmla="*/ 16 w 18"/>
                      <a:gd name="T7" fmla="*/ 0 h 1"/>
                      <a:gd name="T8" fmla="*/ 18 w 18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" h="1">
                        <a:moveTo>
                          <a:pt x="18" y="0"/>
                        </a:moveTo>
                        <a:lnTo>
                          <a:pt x="18" y="0"/>
                        </a:lnTo>
                        <a:cubicBezTo>
                          <a:pt x="12" y="0"/>
                          <a:pt x="6" y="1"/>
                          <a:pt x="0" y="1"/>
                        </a:cubicBezTo>
                        <a:cubicBezTo>
                          <a:pt x="5" y="0"/>
                          <a:pt x="11" y="0"/>
                          <a:pt x="16" y="0"/>
                        </a:cubicBezTo>
                        <a:cubicBezTo>
                          <a:pt x="17" y="0"/>
                          <a:pt x="18" y="0"/>
                          <a:pt x="18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5" name="Freeform 595">
                    <a:extLst>
                      <a:ext uri="{FF2B5EF4-FFF2-40B4-BE49-F238E27FC236}">
                        <a16:creationId xmlns:a16="http://schemas.microsoft.com/office/drawing/2014/main" id="{EDBA8359-9F7C-4B28-80C0-4257BF4E63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68" y="3154"/>
                    <a:ext cx="12" cy="15"/>
                  </a:xfrm>
                  <a:custGeom>
                    <a:avLst/>
                    <a:gdLst>
                      <a:gd name="T0" fmla="*/ 0 w 34"/>
                      <a:gd name="T1" fmla="*/ 19 h 42"/>
                      <a:gd name="T2" fmla="*/ 0 w 34"/>
                      <a:gd name="T3" fmla="*/ 19 h 42"/>
                      <a:gd name="T4" fmla="*/ 34 w 34"/>
                      <a:gd name="T5" fmla="*/ 29 h 42"/>
                      <a:gd name="T6" fmla="*/ 1 w 34"/>
                      <a:gd name="T7" fmla="*/ 42 h 42"/>
                      <a:gd name="T8" fmla="*/ 0 w 34"/>
                      <a:gd name="T9" fmla="*/ 0 h 42"/>
                      <a:gd name="T10" fmla="*/ 0 w 34"/>
                      <a:gd name="T11" fmla="*/ 19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4" h="42">
                        <a:moveTo>
                          <a:pt x="0" y="19"/>
                        </a:moveTo>
                        <a:lnTo>
                          <a:pt x="0" y="19"/>
                        </a:lnTo>
                        <a:cubicBezTo>
                          <a:pt x="7" y="22"/>
                          <a:pt x="19" y="26"/>
                          <a:pt x="34" y="29"/>
                        </a:cubicBezTo>
                        <a:cubicBezTo>
                          <a:pt x="23" y="33"/>
                          <a:pt x="12" y="37"/>
                          <a:pt x="1" y="42"/>
                        </a:cubicBezTo>
                        <a:cubicBezTo>
                          <a:pt x="0" y="28"/>
                          <a:pt x="0" y="14"/>
                          <a:pt x="0" y="0"/>
                        </a:cubicBezTo>
                        <a:cubicBezTo>
                          <a:pt x="0" y="6"/>
                          <a:pt x="0" y="13"/>
                          <a:pt x="0" y="19"/>
                        </a:cubicBez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6" name="Freeform 596">
                    <a:extLst>
                      <a:ext uri="{FF2B5EF4-FFF2-40B4-BE49-F238E27FC236}">
                        <a16:creationId xmlns:a16="http://schemas.microsoft.com/office/drawing/2014/main" id="{518C423E-1246-4B11-82C8-D4481E5CF6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8" y="1777"/>
                    <a:ext cx="10" cy="0"/>
                  </a:xfrm>
                  <a:custGeom>
                    <a:avLst/>
                    <a:gdLst>
                      <a:gd name="T0" fmla="*/ 26 w 26"/>
                      <a:gd name="T1" fmla="*/ 0 h 1"/>
                      <a:gd name="T2" fmla="*/ 26 w 26"/>
                      <a:gd name="T3" fmla="*/ 0 h 1"/>
                      <a:gd name="T4" fmla="*/ 10 w 26"/>
                      <a:gd name="T5" fmla="*/ 1 h 1"/>
                      <a:gd name="T6" fmla="*/ 0 w 26"/>
                      <a:gd name="T7" fmla="*/ 1 h 1"/>
                      <a:gd name="T8" fmla="*/ 7 w 26"/>
                      <a:gd name="T9" fmla="*/ 1 h 1"/>
                      <a:gd name="T10" fmla="*/ 26 w 26"/>
                      <a:gd name="T11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" h="1">
                        <a:moveTo>
                          <a:pt x="26" y="0"/>
                        </a:moveTo>
                        <a:lnTo>
                          <a:pt x="26" y="0"/>
                        </a:lnTo>
                        <a:cubicBezTo>
                          <a:pt x="21" y="0"/>
                          <a:pt x="15" y="0"/>
                          <a:pt x="10" y="1"/>
                        </a:cubicBezTo>
                        <a:cubicBezTo>
                          <a:pt x="7" y="1"/>
                          <a:pt x="4" y="1"/>
                          <a:pt x="0" y="1"/>
                        </a:cubicBezTo>
                        <a:cubicBezTo>
                          <a:pt x="3" y="1"/>
                          <a:pt x="5" y="1"/>
                          <a:pt x="7" y="1"/>
                        </a:cubicBezTo>
                        <a:cubicBezTo>
                          <a:pt x="14" y="0"/>
                          <a:pt x="20" y="0"/>
                          <a:pt x="26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7" name="Freeform 597">
                    <a:extLst>
                      <a:ext uri="{FF2B5EF4-FFF2-40B4-BE49-F238E27FC236}">
                        <a16:creationId xmlns:a16="http://schemas.microsoft.com/office/drawing/2014/main" id="{1EF60EBC-194D-412C-8E15-66972C3204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2" y="4131"/>
                    <a:ext cx="98" cy="43"/>
                  </a:xfrm>
                  <a:custGeom>
                    <a:avLst/>
                    <a:gdLst>
                      <a:gd name="T0" fmla="*/ 269 w 269"/>
                      <a:gd name="T1" fmla="*/ 43 h 117"/>
                      <a:gd name="T2" fmla="*/ 269 w 269"/>
                      <a:gd name="T3" fmla="*/ 43 h 117"/>
                      <a:gd name="T4" fmla="*/ 188 w 269"/>
                      <a:gd name="T5" fmla="*/ 117 h 117"/>
                      <a:gd name="T6" fmla="*/ 0 w 269"/>
                      <a:gd name="T7" fmla="*/ 64 h 117"/>
                      <a:gd name="T8" fmla="*/ 78 w 269"/>
                      <a:gd name="T9" fmla="*/ 28 h 117"/>
                      <a:gd name="T10" fmla="*/ 77 w 269"/>
                      <a:gd name="T11" fmla="*/ 0 h 117"/>
                      <a:gd name="T12" fmla="*/ 269 w 269"/>
                      <a:gd name="T13" fmla="*/ 43 h 1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69" h="117">
                        <a:moveTo>
                          <a:pt x="269" y="43"/>
                        </a:moveTo>
                        <a:lnTo>
                          <a:pt x="269" y="43"/>
                        </a:lnTo>
                        <a:cubicBezTo>
                          <a:pt x="235" y="53"/>
                          <a:pt x="204" y="79"/>
                          <a:pt x="188" y="117"/>
                        </a:cubicBezTo>
                        <a:cubicBezTo>
                          <a:pt x="124" y="101"/>
                          <a:pt x="60" y="84"/>
                          <a:pt x="0" y="64"/>
                        </a:cubicBezTo>
                        <a:lnTo>
                          <a:pt x="78" y="28"/>
                        </a:lnTo>
                        <a:cubicBezTo>
                          <a:pt x="77" y="19"/>
                          <a:pt x="77" y="9"/>
                          <a:pt x="77" y="0"/>
                        </a:cubicBezTo>
                        <a:cubicBezTo>
                          <a:pt x="136" y="16"/>
                          <a:pt x="201" y="30"/>
                          <a:pt x="269" y="43"/>
                        </a:cubicBez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8" name="Freeform 598">
                    <a:extLst>
                      <a:ext uri="{FF2B5EF4-FFF2-40B4-BE49-F238E27FC236}">
                        <a16:creationId xmlns:a16="http://schemas.microsoft.com/office/drawing/2014/main" id="{0DE53EC5-CCAA-49DC-8B7D-4859085CCC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58" y="1777"/>
                    <a:ext cx="3" cy="0"/>
                  </a:xfrm>
                  <a:custGeom>
                    <a:avLst/>
                    <a:gdLst>
                      <a:gd name="T0" fmla="*/ 8 w 8"/>
                      <a:gd name="T1" fmla="*/ 8 w 8"/>
                      <a:gd name="T2" fmla="*/ 1 w 8"/>
                      <a:gd name="T3" fmla="*/ 0 w 8"/>
                      <a:gd name="T4" fmla="*/ 8 w 8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  <a:cxn ang="0">
                        <a:pos x="T4" y="0"/>
                      </a:cxn>
                    </a:cxnLst>
                    <a:rect l="0" t="0" r="r" b="b"/>
                    <a:pathLst>
                      <a:path w="8">
                        <a:moveTo>
                          <a:pt x="8" y="0"/>
                        </a:moveTo>
                        <a:lnTo>
                          <a:pt x="8" y="0"/>
                        </a:lnTo>
                        <a:cubicBezTo>
                          <a:pt x="6" y="0"/>
                          <a:pt x="4" y="0"/>
                          <a:pt x="1" y="0"/>
                        </a:cubicBezTo>
                        <a:lnTo>
                          <a:pt x="0" y="0"/>
                        </a:lnTo>
                        <a:cubicBezTo>
                          <a:pt x="3" y="0"/>
                          <a:pt x="6" y="0"/>
                          <a:pt x="8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199" name="Freeform 599">
                    <a:extLst>
                      <a:ext uri="{FF2B5EF4-FFF2-40B4-BE49-F238E27FC236}">
                        <a16:creationId xmlns:a16="http://schemas.microsoft.com/office/drawing/2014/main" id="{F4A3A535-3F02-497A-B847-BF3DAFAD4C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48" y="1778"/>
                    <a:ext cx="9" cy="0"/>
                  </a:xfrm>
                  <a:custGeom>
                    <a:avLst/>
                    <a:gdLst>
                      <a:gd name="T0" fmla="*/ 25 w 25"/>
                      <a:gd name="T1" fmla="*/ 0 h 2"/>
                      <a:gd name="T2" fmla="*/ 25 w 25"/>
                      <a:gd name="T3" fmla="*/ 0 h 2"/>
                      <a:gd name="T4" fmla="*/ 0 w 25"/>
                      <a:gd name="T5" fmla="*/ 2 h 2"/>
                      <a:gd name="T6" fmla="*/ 25 w 25"/>
                      <a:gd name="T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2">
                        <a:moveTo>
                          <a:pt x="25" y="0"/>
                        </a:moveTo>
                        <a:lnTo>
                          <a:pt x="25" y="0"/>
                        </a:lnTo>
                        <a:cubicBezTo>
                          <a:pt x="16" y="0"/>
                          <a:pt x="8" y="1"/>
                          <a:pt x="0" y="2"/>
                        </a:cubicBezTo>
                        <a:cubicBezTo>
                          <a:pt x="8" y="1"/>
                          <a:pt x="16" y="0"/>
                          <a:pt x="25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0" name="Freeform 600">
                    <a:extLst>
                      <a:ext uri="{FF2B5EF4-FFF2-40B4-BE49-F238E27FC236}">
                        <a16:creationId xmlns:a16="http://schemas.microsoft.com/office/drawing/2014/main" id="{A075A6A5-CB1C-477C-BAE2-BF5CDFE162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44" y="2192"/>
                    <a:ext cx="38" cy="25"/>
                  </a:xfrm>
                  <a:custGeom>
                    <a:avLst/>
                    <a:gdLst>
                      <a:gd name="T0" fmla="*/ 18 w 104"/>
                      <a:gd name="T1" fmla="*/ 70 h 70"/>
                      <a:gd name="T2" fmla="*/ 18 w 104"/>
                      <a:gd name="T3" fmla="*/ 70 h 70"/>
                      <a:gd name="T4" fmla="*/ 7 w 104"/>
                      <a:gd name="T5" fmla="*/ 0 h 70"/>
                      <a:gd name="T6" fmla="*/ 36 w 104"/>
                      <a:gd name="T7" fmla="*/ 29 h 70"/>
                      <a:gd name="T8" fmla="*/ 104 w 104"/>
                      <a:gd name="T9" fmla="*/ 47 h 70"/>
                      <a:gd name="T10" fmla="*/ 104 w 104"/>
                      <a:gd name="T11" fmla="*/ 50 h 70"/>
                      <a:gd name="T12" fmla="*/ 82 w 104"/>
                      <a:gd name="T13" fmla="*/ 47 h 70"/>
                      <a:gd name="T14" fmla="*/ 82 w 104"/>
                      <a:gd name="T15" fmla="*/ 47 h 70"/>
                      <a:gd name="T16" fmla="*/ 18 w 104"/>
                      <a:gd name="T17" fmla="*/ 70 h 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4" h="70">
                        <a:moveTo>
                          <a:pt x="18" y="70"/>
                        </a:moveTo>
                        <a:lnTo>
                          <a:pt x="18" y="70"/>
                        </a:lnTo>
                        <a:cubicBezTo>
                          <a:pt x="1" y="53"/>
                          <a:pt x="0" y="28"/>
                          <a:pt x="7" y="0"/>
                        </a:cubicBezTo>
                        <a:cubicBezTo>
                          <a:pt x="12" y="12"/>
                          <a:pt x="21" y="22"/>
                          <a:pt x="36" y="29"/>
                        </a:cubicBezTo>
                        <a:cubicBezTo>
                          <a:pt x="63" y="40"/>
                          <a:pt x="85" y="46"/>
                          <a:pt x="104" y="47"/>
                        </a:cubicBezTo>
                        <a:lnTo>
                          <a:pt x="104" y="50"/>
                        </a:lnTo>
                        <a:cubicBezTo>
                          <a:pt x="97" y="48"/>
                          <a:pt x="90" y="47"/>
                          <a:pt x="82" y="47"/>
                        </a:cubicBezTo>
                        <a:lnTo>
                          <a:pt x="82" y="47"/>
                        </a:lnTo>
                        <a:cubicBezTo>
                          <a:pt x="59" y="47"/>
                          <a:pt x="37" y="55"/>
                          <a:pt x="18" y="70"/>
                        </a:cubicBezTo>
                        <a:close/>
                      </a:path>
                    </a:pathLst>
                  </a:custGeom>
                  <a:solidFill>
                    <a:srgbClr val="EBA1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1" name="Freeform 601">
                    <a:extLst>
                      <a:ext uri="{FF2B5EF4-FFF2-40B4-BE49-F238E27FC236}">
                        <a16:creationId xmlns:a16="http://schemas.microsoft.com/office/drawing/2014/main" id="{A06A7D50-D949-4A61-9EFF-4827AFBD0D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6" y="1813"/>
                    <a:ext cx="86" cy="50"/>
                  </a:xfrm>
                  <a:custGeom>
                    <a:avLst/>
                    <a:gdLst>
                      <a:gd name="T0" fmla="*/ 112 w 237"/>
                      <a:gd name="T1" fmla="*/ 42 h 138"/>
                      <a:gd name="T2" fmla="*/ 112 w 237"/>
                      <a:gd name="T3" fmla="*/ 42 h 138"/>
                      <a:gd name="T4" fmla="*/ 237 w 237"/>
                      <a:gd name="T5" fmla="*/ 33 h 138"/>
                      <a:gd name="T6" fmla="*/ 237 w 237"/>
                      <a:gd name="T7" fmla="*/ 138 h 138"/>
                      <a:gd name="T8" fmla="*/ 0 w 237"/>
                      <a:gd name="T9" fmla="*/ 117 h 138"/>
                      <a:gd name="T10" fmla="*/ 86 w 237"/>
                      <a:gd name="T11" fmla="*/ 64 h 138"/>
                      <a:gd name="T12" fmla="*/ 102 w 237"/>
                      <a:gd name="T13" fmla="*/ 53 h 138"/>
                      <a:gd name="T14" fmla="*/ 112 w 237"/>
                      <a:gd name="T15" fmla="*/ 42 h 1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37" h="138">
                        <a:moveTo>
                          <a:pt x="112" y="42"/>
                        </a:moveTo>
                        <a:lnTo>
                          <a:pt x="112" y="42"/>
                        </a:lnTo>
                        <a:cubicBezTo>
                          <a:pt x="134" y="0"/>
                          <a:pt x="189" y="26"/>
                          <a:pt x="237" y="33"/>
                        </a:cubicBezTo>
                        <a:lnTo>
                          <a:pt x="237" y="138"/>
                        </a:lnTo>
                        <a:cubicBezTo>
                          <a:pt x="155" y="127"/>
                          <a:pt x="70" y="120"/>
                          <a:pt x="0" y="117"/>
                        </a:cubicBezTo>
                        <a:cubicBezTo>
                          <a:pt x="29" y="100"/>
                          <a:pt x="58" y="83"/>
                          <a:pt x="86" y="64"/>
                        </a:cubicBezTo>
                        <a:cubicBezTo>
                          <a:pt x="93" y="59"/>
                          <a:pt x="98" y="56"/>
                          <a:pt x="102" y="53"/>
                        </a:cubicBezTo>
                        <a:cubicBezTo>
                          <a:pt x="105" y="50"/>
                          <a:pt x="108" y="47"/>
                          <a:pt x="112" y="42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2" name="Freeform 602">
                    <a:extLst>
                      <a:ext uri="{FF2B5EF4-FFF2-40B4-BE49-F238E27FC236}">
                        <a16:creationId xmlns:a16="http://schemas.microsoft.com/office/drawing/2014/main" id="{FD63D10D-DBDE-45E4-9D33-8CD83B4C27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7" y="1806"/>
                    <a:ext cx="45" cy="22"/>
                  </a:xfrm>
                  <a:custGeom>
                    <a:avLst/>
                    <a:gdLst>
                      <a:gd name="T0" fmla="*/ 0 w 125"/>
                      <a:gd name="T1" fmla="*/ 60 h 60"/>
                      <a:gd name="T2" fmla="*/ 0 w 125"/>
                      <a:gd name="T3" fmla="*/ 60 h 60"/>
                      <a:gd name="T4" fmla="*/ 37 w 125"/>
                      <a:gd name="T5" fmla="*/ 3 h 60"/>
                      <a:gd name="T6" fmla="*/ 118 w 125"/>
                      <a:gd name="T7" fmla="*/ 0 h 60"/>
                      <a:gd name="T8" fmla="*/ 125 w 125"/>
                      <a:gd name="T9" fmla="*/ 5 h 60"/>
                      <a:gd name="T10" fmla="*/ 125 w 125"/>
                      <a:gd name="T11" fmla="*/ 51 h 60"/>
                      <a:gd name="T12" fmla="*/ 0 w 125"/>
                      <a:gd name="T13" fmla="*/ 60 h 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25" h="60">
                        <a:moveTo>
                          <a:pt x="0" y="60"/>
                        </a:moveTo>
                        <a:lnTo>
                          <a:pt x="0" y="60"/>
                        </a:lnTo>
                        <a:cubicBezTo>
                          <a:pt x="11" y="40"/>
                          <a:pt x="23" y="21"/>
                          <a:pt x="37" y="3"/>
                        </a:cubicBezTo>
                        <a:cubicBezTo>
                          <a:pt x="64" y="1"/>
                          <a:pt x="91" y="0"/>
                          <a:pt x="118" y="0"/>
                        </a:cubicBezTo>
                        <a:cubicBezTo>
                          <a:pt x="119" y="0"/>
                          <a:pt x="121" y="2"/>
                          <a:pt x="125" y="5"/>
                        </a:cubicBezTo>
                        <a:lnTo>
                          <a:pt x="125" y="51"/>
                        </a:lnTo>
                        <a:cubicBezTo>
                          <a:pt x="77" y="44"/>
                          <a:pt x="22" y="18"/>
                          <a:pt x="0" y="6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3" name="Freeform 603">
                    <a:extLst>
                      <a:ext uri="{FF2B5EF4-FFF2-40B4-BE49-F238E27FC236}">
                        <a16:creationId xmlns:a16="http://schemas.microsoft.com/office/drawing/2014/main" id="{F7CCC9EA-EB28-47E6-9338-FF47F031E24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1" y="1804"/>
                    <a:ext cx="21" cy="5"/>
                  </a:xfrm>
                  <a:custGeom>
                    <a:avLst/>
                    <a:gdLst>
                      <a:gd name="T0" fmla="*/ 58 w 58"/>
                      <a:gd name="T1" fmla="*/ 0 h 13"/>
                      <a:gd name="T2" fmla="*/ 58 w 58"/>
                      <a:gd name="T3" fmla="*/ 0 h 13"/>
                      <a:gd name="T4" fmla="*/ 51 w 58"/>
                      <a:gd name="T5" fmla="*/ 9 h 13"/>
                      <a:gd name="T6" fmla="*/ 0 w 58"/>
                      <a:gd name="T7" fmla="*/ 13 h 13"/>
                      <a:gd name="T8" fmla="*/ 58 w 58"/>
                      <a:gd name="T9" fmla="*/ 0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8" h="13">
                        <a:moveTo>
                          <a:pt x="58" y="0"/>
                        </a:moveTo>
                        <a:lnTo>
                          <a:pt x="58" y="0"/>
                        </a:lnTo>
                        <a:cubicBezTo>
                          <a:pt x="55" y="3"/>
                          <a:pt x="53" y="6"/>
                          <a:pt x="51" y="9"/>
                        </a:cubicBezTo>
                        <a:cubicBezTo>
                          <a:pt x="34" y="10"/>
                          <a:pt x="17" y="12"/>
                          <a:pt x="0" y="13"/>
                        </a:cubicBezTo>
                        <a:cubicBezTo>
                          <a:pt x="19" y="8"/>
                          <a:pt x="38" y="3"/>
                          <a:pt x="58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4" name="Freeform 604">
                    <a:extLst>
                      <a:ext uri="{FF2B5EF4-FFF2-40B4-BE49-F238E27FC236}">
                        <a16:creationId xmlns:a16="http://schemas.microsoft.com/office/drawing/2014/main" id="{9777E90C-7402-4B5D-ABF6-A3BB76167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746" y="1889"/>
                    <a:ext cx="236" cy="493"/>
                  </a:xfrm>
                  <a:custGeom>
                    <a:avLst/>
                    <a:gdLst>
                      <a:gd name="T0" fmla="*/ 40 w 653"/>
                      <a:gd name="T1" fmla="*/ 956 h 1362"/>
                      <a:gd name="T2" fmla="*/ 40 w 653"/>
                      <a:gd name="T3" fmla="*/ 956 h 1362"/>
                      <a:gd name="T4" fmla="*/ 138 w 653"/>
                      <a:gd name="T5" fmla="*/ 701 h 1362"/>
                      <a:gd name="T6" fmla="*/ 0 w 653"/>
                      <a:gd name="T7" fmla="*/ 558 h 1362"/>
                      <a:gd name="T8" fmla="*/ 55 w 653"/>
                      <a:gd name="T9" fmla="*/ 273 h 1362"/>
                      <a:gd name="T10" fmla="*/ 264 w 653"/>
                      <a:gd name="T11" fmla="*/ 0 h 1362"/>
                      <a:gd name="T12" fmla="*/ 538 w 653"/>
                      <a:gd name="T13" fmla="*/ 182 h 1362"/>
                      <a:gd name="T14" fmla="*/ 653 w 653"/>
                      <a:gd name="T15" fmla="*/ 218 h 1362"/>
                      <a:gd name="T16" fmla="*/ 653 w 653"/>
                      <a:gd name="T17" fmla="*/ 884 h 1362"/>
                      <a:gd name="T18" fmla="*/ 585 w 653"/>
                      <a:gd name="T19" fmla="*/ 866 h 1362"/>
                      <a:gd name="T20" fmla="*/ 556 w 653"/>
                      <a:gd name="T21" fmla="*/ 837 h 1362"/>
                      <a:gd name="T22" fmla="*/ 567 w 653"/>
                      <a:gd name="T23" fmla="*/ 907 h 1362"/>
                      <a:gd name="T24" fmla="*/ 502 w 653"/>
                      <a:gd name="T25" fmla="*/ 1031 h 1362"/>
                      <a:gd name="T26" fmla="*/ 438 w 653"/>
                      <a:gd name="T27" fmla="*/ 1030 h 1362"/>
                      <a:gd name="T28" fmla="*/ 499 w 653"/>
                      <a:gd name="T29" fmla="*/ 1162 h 1362"/>
                      <a:gd name="T30" fmla="*/ 498 w 653"/>
                      <a:gd name="T31" fmla="*/ 1362 h 1362"/>
                      <a:gd name="T32" fmla="*/ 95 w 653"/>
                      <a:gd name="T33" fmla="*/ 1134 h 1362"/>
                      <a:gd name="T34" fmla="*/ 8 w 653"/>
                      <a:gd name="T35" fmla="*/ 963 h 1362"/>
                      <a:gd name="T36" fmla="*/ 40 w 653"/>
                      <a:gd name="T37" fmla="*/ 956 h 1362"/>
                      <a:gd name="T38" fmla="*/ 259 w 653"/>
                      <a:gd name="T39" fmla="*/ 725 h 1362"/>
                      <a:gd name="T40" fmla="*/ 259 w 653"/>
                      <a:gd name="T41" fmla="*/ 725 h 1362"/>
                      <a:gd name="T42" fmla="*/ 333 w 653"/>
                      <a:gd name="T43" fmla="*/ 795 h 1362"/>
                      <a:gd name="T44" fmla="*/ 408 w 653"/>
                      <a:gd name="T45" fmla="*/ 726 h 1362"/>
                      <a:gd name="T46" fmla="*/ 333 w 653"/>
                      <a:gd name="T47" fmla="*/ 656 h 1362"/>
                      <a:gd name="T48" fmla="*/ 259 w 653"/>
                      <a:gd name="T49" fmla="*/ 725 h 1362"/>
                      <a:gd name="T50" fmla="*/ 198 w 653"/>
                      <a:gd name="T51" fmla="*/ 550 h 1362"/>
                      <a:gd name="T52" fmla="*/ 198 w 653"/>
                      <a:gd name="T53" fmla="*/ 550 h 1362"/>
                      <a:gd name="T54" fmla="*/ 492 w 653"/>
                      <a:gd name="T55" fmla="*/ 542 h 1362"/>
                      <a:gd name="T56" fmla="*/ 502 w 653"/>
                      <a:gd name="T57" fmla="*/ 462 h 1362"/>
                      <a:gd name="T58" fmla="*/ 366 w 653"/>
                      <a:gd name="T59" fmla="*/ 456 h 1362"/>
                      <a:gd name="T60" fmla="*/ 265 w 653"/>
                      <a:gd name="T61" fmla="*/ 460 h 1362"/>
                      <a:gd name="T62" fmla="*/ 202 w 653"/>
                      <a:gd name="T63" fmla="*/ 468 h 1362"/>
                      <a:gd name="T64" fmla="*/ 185 w 653"/>
                      <a:gd name="T65" fmla="*/ 471 h 1362"/>
                      <a:gd name="T66" fmla="*/ 180 w 653"/>
                      <a:gd name="T67" fmla="*/ 472 h 1362"/>
                      <a:gd name="T68" fmla="*/ 179 w 653"/>
                      <a:gd name="T69" fmla="*/ 472 h 1362"/>
                      <a:gd name="T70" fmla="*/ 179 w 653"/>
                      <a:gd name="T71" fmla="*/ 472 h 1362"/>
                      <a:gd name="T72" fmla="*/ 183 w 653"/>
                      <a:gd name="T73" fmla="*/ 498 h 1362"/>
                      <a:gd name="T74" fmla="*/ 183 w 653"/>
                      <a:gd name="T75" fmla="*/ 498 h 1362"/>
                      <a:gd name="T76" fmla="*/ 188 w 653"/>
                      <a:gd name="T77" fmla="*/ 552 h 1362"/>
                      <a:gd name="T78" fmla="*/ 198 w 653"/>
                      <a:gd name="T79" fmla="*/ 550 h 13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653" h="1362">
                        <a:moveTo>
                          <a:pt x="40" y="956"/>
                        </a:moveTo>
                        <a:lnTo>
                          <a:pt x="40" y="956"/>
                        </a:lnTo>
                        <a:cubicBezTo>
                          <a:pt x="134" y="926"/>
                          <a:pt x="178" y="812"/>
                          <a:pt x="138" y="701"/>
                        </a:cubicBezTo>
                        <a:cubicBezTo>
                          <a:pt x="113" y="631"/>
                          <a:pt x="60" y="579"/>
                          <a:pt x="0" y="558"/>
                        </a:cubicBezTo>
                        <a:cubicBezTo>
                          <a:pt x="3" y="461"/>
                          <a:pt x="18" y="363"/>
                          <a:pt x="55" y="273"/>
                        </a:cubicBezTo>
                        <a:cubicBezTo>
                          <a:pt x="102" y="157"/>
                          <a:pt x="171" y="71"/>
                          <a:pt x="264" y="0"/>
                        </a:cubicBezTo>
                        <a:cubicBezTo>
                          <a:pt x="289" y="40"/>
                          <a:pt x="360" y="118"/>
                          <a:pt x="538" y="182"/>
                        </a:cubicBezTo>
                        <a:cubicBezTo>
                          <a:pt x="582" y="198"/>
                          <a:pt x="620" y="210"/>
                          <a:pt x="653" y="218"/>
                        </a:cubicBezTo>
                        <a:lnTo>
                          <a:pt x="653" y="884"/>
                        </a:lnTo>
                        <a:cubicBezTo>
                          <a:pt x="634" y="883"/>
                          <a:pt x="612" y="877"/>
                          <a:pt x="585" y="866"/>
                        </a:cubicBezTo>
                        <a:cubicBezTo>
                          <a:pt x="570" y="859"/>
                          <a:pt x="561" y="849"/>
                          <a:pt x="556" y="837"/>
                        </a:cubicBezTo>
                        <a:cubicBezTo>
                          <a:pt x="549" y="865"/>
                          <a:pt x="550" y="890"/>
                          <a:pt x="567" y="907"/>
                        </a:cubicBezTo>
                        <a:cubicBezTo>
                          <a:pt x="534" y="933"/>
                          <a:pt x="509" y="978"/>
                          <a:pt x="502" y="1031"/>
                        </a:cubicBezTo>
                        <a:lnTo>
                          <a:pt x="438" y="1030"/>
                        </a:lnTo>
                        <a:cubicBezTo>
                          <a:pt x="444" y="1081"/>
                          <a:pt x="466" y="1127"/>
                          <a:pt x="499" y="1162"/>
                        </a:cubicBezTo>
                        <a:lnTo>
                          <a:pt x="498" y="1362"/>
                        </a:lnTo>
                        <a:cubicBezTo>
                          <a:pt x="343" y="1331"/>
                          <a:pt x="203" y="1241"/>
                          <a:pt x="95" y="1134"/>
                        </a:cubicBezTo>
                        <a:cubicBezTo>
                          <a:pt x="58" y="1077"/>
                          <a:pt x="28" y="1019"/>
                          <a:pt x="8" y="963"/>
                        </a:cubicBezTo>
                        <a:cubicBezTo>
                          <a:pt x="18" y="962"/>
                          <a:pt x="29" y="960"/>
                          <a:pt x="40" y="956"/>
                        </a:cubicBezTo>
                        <a:close/>
                        <a:moveTo>
                          <a:pt x="259" y="725"/>
                        </a:moveTo>
                        <a:lnTo>
                          <a:pt x="259" y="725"/>
                        </a:lnTo>
                        <a:cubicBezTo>
                          <a:pt x="259" y="764"/>
                          <a:pt x="292" y="795"/>
                          <a:pt x="333" y="795"/>
                        </a:cubicBezTo>
                        <a:cubicBezTo>
                          <a:pt x="374" y="795"/>
                          <a:pt x="408" y="764"/>
                          <a:pt x="408" y="726"/>
                        </a:cubicBezTo>
                        <a:cubicBezTo>
                          <a:pt x="408" y="687"/>
                          <a:pt x="375" y="656"/>
                          <a:pt x="333" y="656"/>
                        </a:cubicBezTo>
                        <a:cubicBezTo>
                          <a:pt x="292" y="656"/>
                          <a:pt x="259" y="687"/>
                          <a:pt x="259" y="725"/>
                        </a:cubicBezTo>
                        <a:close/>
                        <a:moveTo>
                          <a:pt x="198" y="550"/>
                        </a:moveTo>
                        <a:lnTo>
                          <a:pt x="198" y="550"/>
                        </a:lnTo>
                        <a:cubicBezTo>
                          <a:pt x="223" y="545"/>
                          <a:pt x="320" y="527"/>
                          <a:pt x="492" y="542"/>
                        </a:cubicBezTo>
                        <a:lnTo>
                          <a:pt x="502" y="462"/>
                        </a:lnTo>
                        <a:cubicBezTo>
                          <a:pt x="451" y="458"/>
                          <a:pt x="406" y="456"/>
                          <a:pt x="366" y="456"/>
                        </a:cubicBezTo>
                        <a:cubicBezTo>
                          <a:pt x="327" y="456"/>
                          <a:pt x="293" y="458"/>
                          <a:pt x="265" y="460"/>
                        </a:cubicBezTo>
                        <a:cubicBezTo>
                          <a:pt x="238" y="463"/>
                          <a:pt x="217" y="466"/>
                          <a:pt x="202" y="468"/>
                        </a:cubicBezTo>
                        <a:cubicBezTo>
                          <a:pt x="195" y="469"/>
                          <a:pt x="189" y="471"/>
                          <a:pt x="185" y="471"/>
                        </a:cubicBezTo>
                        <a:cubicBezTo>
                          <a:pt x="183" y="472"/>
                          <a:pt x="181" y="472"/>
                          <a:pt x="180" y="472"/>
                        </a:cubicBezTo>
                        <a:cubicBezTo>
                          <a:pt x="180" y="472"/>
                          <a:pt x="180" y="472"/>
                          <a:pt x="179" y="472"/>
                        </a:cubicBezTo>
                        <a:lnTo>
                          <a:pt x="179" y="472"/>
                        </a:lnTo>
                        <a:lnTo>
                          <a:pt x="183" y="498"/>
                        </a:lnTo>
                        <a:lnTo>
                          <a:pt x="183" y="498"/>
                        </a:lnTo>
                        <a:lnTo>
                          <a:pt x="188" y="552"/>
                        </a:lnTo>
                        <a:cubicBezTo>
                          <a:pt x="194" y="551"/>
                          <a:pt x="194" y="551"/>
                          <a:pt x="198" y="550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5" name="Freeform 605">
                    <a:extLst>
                      <a:ext uri="{FF2B5EF4-FFF2-40B4-BE49-F238E27FC236}">
                        <a16:creationId xmlns:a16="http://schemas.microsoft.com/office/drawing/2014/main" id="{1DDEB17B-5337-4DDF-8F7D-30215C6735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1" y="1873"/>
                    <a:ext cx="141" cy="95"/>
                  </a:xfrm>
                  <a:custGeom>
                    <a:avLst/>
                    <a:gdLst>
                      <a:gd name="T0" fmla="*/ 66 w 389"/>
                      <a:gd name="T1" fmla="*/ 0 h 263"/>
                      <a:gd name="T2" fmla="*/ 66 w 389"/>
                      <a:gd name="T3" fmla="*/ 0 h 263"/>
                      <a:gd name="T4" fmla="*/ 277 w 389"/>
                      <a:gd name="T5" fmla="*/ 151 h 263"/>
                      <a:gd name="T6" fmla="*/ 389 w 389"/>
                      <a:gd name="T7" fmla="*/ 216 h 263"/>
                      <a:gd name="T8" fmla="*/ 389 w 389"/>
                      <a:gd name="T9" fmla="*/ 263 h 263"/>
                      <a:gd name="T10" fmla="*/ 274 w 389"/>
                      <a:gd name="T11" fmla="*/ 227 h 263"/>
                      <a:gd name="T12" fmla="*/ 0 w 389"/>
                      <a:gd name="T13" fmla="*/ 45 h 263"/>
                      <a:gd name="T14" fmla="*/ 66 w 389"/>
                      <a:gd name="T15" fmla="*/ 0 h 2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89" h="263">
                        <a:moveTo>
                          <a:pt x="66" y="0"/>
                        </a:moveTo>
                        <a:lnTo>
                          <a:pt x="66" y="0"/>
                        </a:lnTo>
                        <a:cubicBezTo>
                          <a:pt x="130" y="55"/>
                          <a:pt x="198" y="103"/>
                          <a:pt x="277" y="151"/>
                        </a:cubicBezTo>
                        <a:cubicBezTo>
                          <a:pt x="314" y="174"/>
                          <a:pt x="351" y="196"/>
                          <a:pt x="389" y="216"/>
                        </a:cubicBezTo>
                        <a:lnTo>
                          <a:pt x="389" y="263"/>
                        </a:lnTo>
                        <a:cubicBezTo>
                          <a:pt x="356" y="255"/>
                          <a:pt x="318" y="243"/>
                          <a:pt x="274" y="227"/>
                        </a:cubicBezTo>
                        <a:cubicBezTo>
                          <a:pt x="96" y="163"/>
                          <a:pt x="25" y="85"/>
                          <a:pt x="0" y="45"/>
                        </a:cubicBezTo>
                        <a:cubicBezTo>
                          <a:pt x="21" y="29"/>
                          <a:pt x="43" y="14"/>
                          <a:pt x="66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6" name="Freeform 606">
                    <a:extLst>
                      <a:ext uri="{FF2B5EF4-FFF2-40B4-BE49-F238E27FC236}">
                        <a16:creationId xmlns:a16="http://schemas.microsoft.com/office/drawing/2014/main" id="{7A6D6CFC-1F73-4F43-B237-14E2716BB37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7" y="1779"/>
                    <a:ext cx="9" cy="1"/>
                  </a:xfrm>
                  <a:custGeom>
                    <a:avLst/>
                    <a:gdLst>
                      <a:gd name="T0" fmla="*/ 25 w 25"/>
                      <a:gd name="T1" fmla="*/ 0 h 3"/>
                      <a:gd name="T2" fmla="*/ 25 w 25"/>
                      <a:gd name="T3" fmla="*/ 0 h 3"/>
                      <a:gd name="T4" fmla="*/ 0 w 25"/>
                      <a:gd name="T5" fmla="*/ 3 h 3"/>
                      <a:gd name="T6" fmla="*/ 25 w 25"/>
                      <a:gd name="T7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3">
                        <a:moveTo>
                          <a:pt x="25" y="0"/>
                        </a:moveTo>
                        <a:lnTo>
                          <a:pt x="25" y="0"/>
                        </a:lnTo>
                        <a:cubicBezTo>
                          <a:pt x="17" y="0"/>
                          <a:pt x="9" y="1"/>
                          <a:pt x="0" y="3"/>
                        </a:cubicBezTo>
                        <a:cubicBezTo>
                          <a:pt x="8" y="1"/>
                          <a:pt x="17" y="0"/>
                          <a:pt x="25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7" name="Freeform 607">
                    <a:extLst>
                      <a:ext uri="{FF2B5EF4-FFF2-40B4-BE49-F238E27FC236}">
                        <a16:creationId xmlns:a16="http://schemas.microsoft.com/office/drawing/2014/main" id="{DFC5E263-F5B1-40A5-91D8-0F38A2A923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0" y="1884"/>
                    <a:ext cx="72" cy="60"/>
                  </a:xfrm>
                  <a:custGeom>
                    <a:avLst/>
                    <a:gdLst>
                      <a:gd name="T0" fmla="*/ 0 w 197"/>
                      <a:gd name="T1" fmla="*/ 0 h 166"/>
                      <a:gd name="T2" fmla="*/ 0 w 197"/>
                      <a:gd name="T3" fmla="*/ 0 h 166"/>
                      <a:gd name="T4" fmla="*/ 197 w 197"/>
                      <a:gd name="T5" fmla="*/ 102 h 166"/>
                      <a:gd name="T6" fmla="*/ 197 w 197"/>
                      <a:gd name="T7" fmla="*/ 166 h 166"/>
                      <a:gd name="T8" fmla="*/ 22 w 197"/>
                      <a:gd name="T9" fmla="*/ 31 h 166"/>
                      <a:gd name="T10" fmla="*/ 0 w 197"/>
                      <a:gd name="T11" fmla="*/ 0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97" h="166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56" y="32"/>
                          <a:pt x="127" y="71"/>
                          <a:pt x="197" y="102"/>
                        </a:cubicBezTo>
                        <a:lnTo>
                          <a:pt x="197" y="166"/>
                        </a:lnTo>
                        <a:cubicBezTo>
                          <a:pt x="130" y="129"/>
                          <a:pt x="61" y="82"/>
                          <a:pt x="22" y="31"/>
                        </a:cubicBezTo>
                        <a:cubicBezTo>
                          <a:pt x="14" y="20"/>
                          <a:pt x="7" y="9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8" name="Freeform 608">
                    <a:extLst>
                      <a:ext uri="{FF2B5EF4-FFF2-40B4-BE49-F238E27FC236}">
                        <a16:creationId xmlns:a16="http://schemas.microsoft.com/office/drawing/2014/main" id="{C2E3A116-61E8-41AA-939F-14DE7C0EEF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1" y="3181"/>
                    <a:ext cx="8" cy="10"/>
                  </a:xfrm>
                  <a:custGeom>
                    <a:avLst/>
                    <a:gdLst>
                      <a:gd name="T0" fmla="*/ 22 w 22"/>
                      <a:gd name="T1" fmla="*/ 0 h 26"/>
                      <a:gd name="T2" fmla="*/ 22 w 22"/>
                      <a:gd name="T3" fmla="*/ 0 h 26"/>
                      <a:gd name="T4" fmla="*/ 22 w 22"/>
                      <a:gd name="T5" fmla="*/ 26 h 26"/>
                      <a:gd name="T6" fmla="*/ 0 w 22"/>
                      <a:gd name="T7" fmla="*/ 26 h 26"/>
                      <a:gd name="T8" fmla="*/ 0 w 22"/>
                      <a:gd name="T9" fmla="*/ 11 h 26"/>
                      <a:gd name="T10" fmla="*/ 22 w 22"/>
                      <a:gd name="T11" fmla="*/ 0 h 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" h="26">
                        <a:moveTo>
                          <a:pt x="22" y="0"/>
                        </a:moveTo>
                        <a:lnTo>
                          <a:pt x="22" y="0"/>
                        </a:lnTo>
                        <a:lnTo>
                          <a:pt x="22" y="26"/>
                        </a:lnTo>
                        <a:lnTo>
                          <a:pt x="0" y="26"/>
                        </a:lnTo>
                        <a:cubicBezTo>
                          <a:pt x="0" y="20"/>
                          <a:pt x="0" y="16"/>
                          <a:pt x="0" y="11"/>
                        </a:cubicBezTo>
                        <a:cubicBezTo>
                          <a:pt x="7" y="7"/>
                          <a:pt x="14" y="4"/>
                          <a:pt x="22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09" name="Freeform 609">
                    <a:extLst>
                      <a:ext uri="{FF2B5EF4-FFF2-40B4-BE49-F238E27FC236}">
                        <a16:creationId xmlns:a16="http://schemas.microsoft.com/office/drawing/2014/main" id="{28CDA236-3C61-4165-A5AE-573F8E4FAC9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1" y="3169"/>
                    <a:ext cx="51" cy="131"/>
                  </a:xfrm>
                  <a:custGeom>
                    <a:avLst/>
                    <a:gdLst>
                      <a:gd name="T0" fmla="*/ 1 w 139"/>
                      <a:gd name="T1" fmla="*/ 362 h 363"/>
                      <a:gd name="T2" fmla="*/ 1 w 139"/>
                      <a:gd name="T3" fmla="*/ 362 h 363"/>
                      <a:gd name="T4" fmla="*/ 0 w 139"/>
                      <a:gd name="T5" fmla="*/ 60 h 363"/>
                      <a:gd name="T6" fmla="*/ 22 w 139"/>
                      <a:gd name="T7" fmla="*/ 60 h 363"/>
                      <a:gd name="T8" fmla="*/ 22 w 139"/>
                      <a:gd name="T9" fmla="*/ 34 h 363"/>
                      <a:gd name="T10" fmla="*/ 66 w 139"/>
                      <a:gd name="T11" fmla="*/ 14 h 363"/>
                      <a:gd name="T12" fmla="*/ 101 w 139"/>
                      <a:gd name="T13" fmla="*/ 0 h 363"/>
                      <a:gd name="T14" fmla="*/ 139 w 139"/>
                      <a:gd name="T15" fmla="*/ 232 h 363"/>
                      <a:gd name="T16" fmla="*/ 139 w 139"/>
                      <a:gd name="T17" fmla="*/ 363 h 363"/>
                      <a:gd name="T18" fmla="*/ 1 w 139"/>
                      <a:gd name="T19" fmla="*/ 362 h 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9" h="363">
                        <a:moveTo>
                          <a:pt x="1" y="362"/>
                        </a:moveTo>
                        <a:lnTo>
                          <a:pt x="1" y="362"/>
                        </a:lnTo>
                        <a:cubicBezTo>
                          <a:pt x="1" y="252"/>
                          <a:pt x="1" y="150"/>
                          <a:pt x="0" y="60"/>
                        </a:cubicBezTo>
                        <a:lnTo>
                          <a:pt x="22" y="60"/>
                        </a:lnTo>
                        <a:lnTo>
                          <a:pt x="22" y="34"/>
                        </a:lnTo>
                        <a:cubicBezTo>
                          <a:pt x="35" y="27"/>
                          <a:pt x="50" y="21"/>
                          <a:pt x="66" y="14"/>
                        </a:cubicBezTo>
                        <a:cubicBezTo>
                          <a:pt x="78" y="9"/>
                          <a:pt x="89" y="4"/>
                          <a:pt x="101" y="0"/>
                        </a:cubicBezTo>
                        <a:cubicBezTo>
                          <a:pt x="103" y="71"/>
                          <a:pt x="118" y="149"/>
                          <a:pt x="139" y="232"/>
                        </a:cubicBezTo>
                        <a:lnTo>
                          <a:pt x="139" y="363"/>
                        </a:lnTo>
                        <a:lnTo>
                          <a:pt x="1" y="362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0" name="Freeform 610">
                    <a:extLst>
                      <a:ext uri="{FF2B5EF4-FFF2-40B4-BE49-F238E27FC236}">
                        <a16:creationId xmlns:a16="http://schemas.microsoft.com/office/drawing/2014/main" id="{BF0509AE-2C13-4246-B0EB-AF16594F75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1" y="3128"/>
                    <a:ext cx="8" cy="57"/>
                  </a:xfrm>
                  <a:custGeom>
                    <a:avLst/>
                    <a:gdLst>
                      <a:gd name="T0" fmla="*/ 1 w 24"/>
                      <a:gd name="T1" fmla="*/ 98 h 158"/>
                      <a:gd name="T2" fmla="*/ 1 w 24"/>
                      <a:gd name="T3" fmla="*/ 98 h 158"/>
                      <a:gd name="T4" fmla="*/ 2 w 24"/>
                      <a:gd name="T5" fmla="*/ 77 h 158"/>
                      <a:gd name="T6" fmla="*/ 0 w 24"/>
                      <a:gd name="T7" fmla="*/ 1 h 158"/>
                      <a:gd name="T8" fmla="*/ 21 w 24"/>
                      <a:gd name="T9" fmla="*/ 0 h 158"/>
                      <a:gd name="T10" fmla="*/ 24 w 24"/>
                      <a:gd name="T11" fmla="*/ 147 h 158"/>
                      <a:gd name="T12" fmla="*/ 2 w 24"/>
                      <a:gd name="T13" fmla="*/ 158 h 158"/>
                      <a:gd name="T14" fmla="*/ 1 w 24"/>
                      <a:gd name="T15" fmla="*/ 98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4" h="158">
                        <a:moveTo>
                          <a:pt x="1" y="98"/>
                        </a:moveTo>
                        <a:lnTo>
                          <a:pt x="1" y="98"/>
                        </a:lnTo>
                        <a:lnTo>
                          <a:pt x="2" y="77"/>
                        </a:lnTo>
                        <a:cubicBezTo>
                          <a:pt x="1" y="51"/>
                          <a:pt x="1" y="26"/>
                          <a:pt x="0" y="1"/>
                        </a:cubicBezTo>
                        <a:lnTo>
                          <a:pt x="21" y="0"/>
                        </a:lnTo>
                        <a:lnTo>
                          <a:pt x="24" y="147"/>
                        </a:lnTo>
                        <a:cubicBezTo>
                          <a:pt x="16" y="151"/>
                          <a:pt x="9" y="154"/>
                          <a:pt x="2" y="158"/>
                        </a:cubicBezTo>
                        <a:cubicBezTo>
                          <a:pt x="2" y="137"/>
                          <a:pt x="2" y="118"/>
                          <a:pt x="1" y="98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1" name="Freeform 611">
                    <a:extLst>
                      <a:ext uri="{FF2B5EF4-FFF2-40B4-BE49-F238E27FC236}">
                        <a16:creationId xmlns:a16="http://schemas.microsoft.com/office/drawing/2014/main" id="{9B82B08B-1093-4F3C-A481-974D512D97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2" y="3006"/>
                    <a:ext cx="16" cy="123"/>
                  </a:xfrm>
                  <a:custGeom>
                    <a:avLst/>
                    <a:gdLst>
                      <a:gd name="T0" fmla="*/ 39 w 44"/>
                      <a:gd name="T1" fmla="*/ 0 h 338"/>
                      <a:gd name="T2" fmla="*/ 39 w 44"/>
                      <a:gd name="T3" fmla="*/ 0 h 338"/>
                      <a:gd name="T4" fmla="*/ 44 w 44"/>
                      <a:gd name="T5" fmla="*/ 337 h 338"/>
                      <a:gd name="T6" fmla="*/ 23 w 44"/>
                      <a:gd name="T7" fmla="*/ 338 h 338"/>
                      <a:gd name="T8" fmla="*/ 0 w 44"/>
                      <a:gd name="T9" fmla="*/ 0 h 338"/>
                      <a:gd name="T10" fmla="*/ 39 w 44"/>
                      <a:gd name="T11" fmla="*/ 0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4" h="338">
                        <a:moveTo>
                          <a:pt x="39" y="0"/>
                        </a:moveTo>
                        <a:lnTo>
                          <a:pt x="39" y="0"/>
                        </a:lnTo>
                        <a:lnTo>
                          <a:pt x="44" y="337"/>
                        </a:lnTo>
                        <a:lnTo>
                          <a:pt x="23" y="338"/>
                        </a:lnTo>
                        <a:cubicBezTo>
                          <a:pt x="19" y="223"/>
                          <a:pt x="11" y="110"/>
                          <a:pt x="0" y="0"/>
                        </a:cubicBezTo>
                        <a:lnTo>
                          <a:pt x="39" y="0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2" name="Freeform 612">
                    <a:extLst>
                      <a:ext uri="{FF2B5EF4-FFF2-40B4-BE49-F238E27FC236}">
                        <a16:creationId xmlns:a16="http://schemas.microsoft.com/office/drawing/2014/main" id="{304DB107-5FC3-4E22-8D5D-C33ABD2621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3" y="2736"/>
                    <a:ext cx="44" cy="270"/>
                  </a:xfrm>
                  <a:custGeom>
                    <a:avLst/>
                    <a:gdLst>
                      <a:gd name="T0" fmla="*/ 110 w 119"/>
                      <a:gd name="T1" fmla="*/ 206 h 748"/>
                      <a:gd name="T2" fmla="*/ 110 w 119"/>
                      <a:gd name="T3" fmla="*/ 206 h 748"/>
                      <a:gd name="T4" fmla="*/ 119 w 119"/>
                      <a:gd name="T5" fmla="*/ 748 h 748"/>
                      <a:gd name="T6" fmla="*/ 80 w 119"/>
                      <a:gd name="T7" fmla="*/ 748 h 748"/>
                      <a:gd name="T8" fmla="*/ 0 w 119"/>
                      <a:gd name="T9" fmla="*/ 0 h 748"/>
                      <a:gd name="T10" fmla="*/ 110 w 119"/>
                      <a:gd name="T11" fmla="*/ 206 h 7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9" h="748">
                        <a:moveTo>
                          <a:pt x="110" y="206"/>
                        </a:moveTo>
                        <a:lnTo>
                          <a:pt x="110" y="206"/>
                        </a:lnTo>
                        <a:lnTo>
                          <a:pt x="119" y="748"/>
                        </a:lnTo>
                        <a:lnTo>
                          <a:pt x="80" y="748"/>
                        </a:lnTo>
                        <a:cubicBezTo>
                          <a:pt x="55" y="483"/>
                          <a:pt x="17" y="232"/>
                          <a:pt x="0" y="0"/>
                        </a:cubicBezTo>
                        <a:cubicBezTo>
                          <a:pt x="7" y="93"/>
                          <a:pt x="50" y="156"/>
                          <a:pt x="110" y="206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3" name="Freeform 613">
                    <a:extLst>
                      <a:ext uri="{FF2B5EF4-FFF2-40B4-BE49-F238E27FC236}">
                        <a16:creationId xmlns:a16="http://schemas.microsoft.com/office/drawing/2014/main" id="{9EC91BC3-6495-4227-92D0-BDBA5554E6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33" y="1780"/>
                    <a:ext cx="2" cy="0"/>
                  </a:xfrm>
                  <a:custGeom>
                    <a:avLst/>
                    <a:gdLst>
                      <a:gd name="T0" fmla="*/ 6 w 6"/>
                      <a:gd name="T1" fmla="*/ 0 h 1"/>
                      <a:gd name="T2" fmla="*/ 6 w 6"/>
                      <a:gd name="T3" fmla="*/ 0 h 1"/>
                      <a:gd name="T4" fmla="*/ 0 w 6"/>
                      <a:gd name="T5" fmla="*/ 1 h 1"/>
                      <a:gd name="T6" fmla="*/ 6 w 6"/>
                      <a:gd name="T7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" h="1">
                        <a:moveTo>
                          <a:pt x="6" y="0"/>
                        </a:moveTo>
                        <a:lnTo>
                          <a:pt x="6" y="0"/>
                        </a:lnTo>
                        <a:cubicBezTo>
                          <a:pt x="4" y="0"/>
                          <a:pt x="2" y="1"/>
                          <a:pt x="0" y="1"/>
                        </a:cubicBezTo>
                        <a:cubicBezTo>
                          <a:pt x="2" y="1"/>
                          <a:pt x="4" y="0"/>
                          <a:pt x="6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4" name="Freeform 614">
                    <a:extLst>
                      <a:ext uri="{FF2B5EF4-FFF2-40B4-BE49-F238E27FC236}">
                        <a16:creationId xmlns:a16="http://schemas.microsoft.com/office/drawing/2014/main" id="{71DC8753-E522-4F3F-89E0-9AB476FE06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8" y="2482"/>
                    <a:ext cx="185" cy="652"/>
                  </a:xfrm>
                  <a:custGeom>
                    <a:avLst/>
                    <a:gdLst>
                      <a:gd name="T0" fmla="*/ 142 w 511"/>
                      <a:gd name="T1" fmla="*/ 712 h 1803"/>
                      <a:gd name="T2" fmla="*/ 142 w 511"/>
                      <a:gd name="T3" fmla="*/ 712 h 1803"/>
                      <a:gd name="T4" fmla="*/ 158 w 511"/>
                      <a:gd name="T5" fmla="*/ 1476 h 1803"/>
                      <a:gd name="T6" fmla="*/ 135 w 511"/>
                      <a:gd name="T7" fmla="*/ 1800 h 1803"/>
                      <a:gd name="T8" fmla="*/ 44 w 511"/>
                      <a:gd name="T9" fmla="*/ 1803 h 1803"/>
                      <a:gd name="T10" fmla="*/ 0 w 511"/>
                      <a:gd name="T11" fmla="*/ 124 h 1803"/>
                      <a:gd name="T12" fmla="*/ 88 w 511"/>
                      <a:gd name="T13" fmla="*/ 0 h 1803"/>
                      <a:gd name="T14" fmla="*/ 142 w 511"/>
                      <a:gd name="T15" fmla="*/ 399 h 1803"/>
                      <a:gd name="T16" fmla="*/ 401 w 511"/>
                      <a:gd name="T17" fmla="*/ 260 h 1803"/>
                      <a:gd name="T18" fmla="*/ 323 w 511"/>
                      <a:gd name="T19" fmla="*/ 427 h 1803"/>
                      <a:gd name="T20" fmla="*/ 508 w 511"/>
                      <a:gd name="T21" fmla="*/ 720 h 1803"/>
                      <a:gd name="T22" fmla="*/ 508 w 511"/>
                      <a:gd name="T23" fmla="*/ 720 h 1803"/>
                      <a:gd name="T24" fmla="*/ 511 w 511"/>
                      <a:gd name="T25" fmla="*/ 908 h 1803"/>
                      <a:gd name="T26" fmla="*/ 401 w 511"/>
                      <a:gd name="T27" fmla="*/ 702 h 1803"/>
                      <a:gd name="T28" fmla="*/ 265 w 511"/>
                      <a:gd name="T29" fmla="*/ 610 h 1803"/>
                      <a:gd name="T30" fmla="*/ 142 w 511"/>
                      <a:gd name="T31" fmla="*/ 712 h 18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11" h="1803">
                        <a:moveTo>
                          <a:pt x="142" y="712"/>
                        </a:moveTo>
                        <a:lnTo>
                          <a:pt x="142" y="712"/>
                        </a:lnTo>
                        <a:cubicBezTo>
                          <a:pt x="167" y="1056"/>
                          <a:pt x="152" y="1057"/>
                          <a:pt x="158" y="1476"/>
                        </a:cubicBezTo>
                        <a:lnTo>
                          <a:pt x="135" y="1800"/>
                        </a:lnTo>
                        <a:lnTo>
                          <a:pt x="44" y="1803"/>
                        </a:lnTo>
                        <a:lnTo>
                          <a:pt x="0" y="124"/>
                        </a:lnTo>
                        <a:cubicBezTo>
                          <a:pt x="3" y="78"/>
                          <a:pt x="36" y="36"/>
                          <a:pt x="88" y="0"/>
                        </a:cubicBezTo>
                        <a:lnTo>
                          <a:pt x="142" y="399"/>
                        </a:lnTo>
                        <a:lnTo>
                          <a:pt x="401" y="260"/>
                        </a:lnTo>
                        <a:cubicBezTo>
                          <a:pt x="377" y="306"/>
                          <a:pt x="323" y="427"/>
                          <a:pt x="323" y="427"/>
                        </a:cubicBezTo>
                        <a:cubicBezTo>
                          <a:pt x="323" y="427"/>
                          <a:pt x="484" y="688"/>
                          <a:pt x="508" y="720"/>
                        </a:cubicBezTo>
                        <a:lnTo>
                          <a:pt x="508" y="720"/>
                        </a:lnTo>
                        <a:lnTo>
                          <a:pt x="511" y="908"/>
                        </a:lnTo>
                        <a:cubicBezTo>
                          <a:pt x="451" y="858"/>
                          <a:pt x="408" y="795"/>
                          <a:pt x="401" y="702"/>
                        </a:cubicBezTo>
                        <a:cubicBezTo>
                          <a:pt x="397" y="648"/>
                          <a:pt x="336" y="607"/>
                          <a:pt x="265" y="610"/>
                        </a:cubicBezTo>
                        <a:cubicBezTo>
                          <a:pt x="193" y="612"/>
                          <a:pt x="138" y="658"/>
                          <a:pt x="142" y="712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5" name="Freeform 615">
                    <a:extLst>
                      <a:ext uri="{FF2B5EF4-FFF2-40B4-BE49-F238E27FC236}">
                        <a16:creationId xmlns:a16="http://schemas.microsoft.com/office/drawing/2014/main" id="{3B491DC7-FEF9-426F-90C2-C2F90CEFD2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7" y="3190"/>
                    <a:ext cx="65" cy="110"/>
                  </a:xfrm>
                  <a:custGeom>
                    <a:avLst/>
                    <a:gdLst>
                      <a:gd name="T0" fmla="*/ 178 w 179"/>
                      <a:gd name="T1" fmla="*/ 1 h 303"/>
                      <a:gd name="T2" fmla="*/ 178 w 179"/>
                      <a:gd name="T3" fmla="*/ 1 h 303"/>
                      <a:gd name="T4" fmla="*/ 179 w 179"/>
                      <a:gd name="T5" fmla="*/ 303 h 303"/>
                      <a:gd name="T6" fmla="*/ 0 w 179"/>
                      <a:gd name="T7" fmla="*/ 301 h 303"/>
                      <a:gd name="T8" fmla="*/ 2 w 179"/>
                      <a:gd name="T9" fmla="*/ 106 h 303"/>
                      <a:gd name="T10" fmla="*/ 150 w 179"/>
                      <a:gd name="T11" fmla="*/ 0 h 303"/>
                      <a:gd name="T12" fmla="*/ 178 w 179"/>
                      <a:gd name="T13" fmla="*/ 1 h 3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79" h="303">
                        <a:moveTo>
                          <a:pt x="178" y="1"/>
                        </a:moveTo>
                        <a:lnTo>
                          <a:pt x="178" y="1"/>
                        </a:lnTo>
                        <a:cubicBezTo>
                          <a:pt x="179" y="91"/>
                          <a:pt x="179" y="193"/>
                          <a:pt x="179" y="303"/>
                        </a:cubicBezTo>
                        <a:lnTo>
                          <a:pt x="0" y="301"/>
                        </a:lnTo>
                        <a:lnTo>
                          <a:pt x="2" y="106"/>
                        </a:lnTo>
                        <a:cubicBezTo>
                          <a:pt x="32" y="75"/>
                          <a:pt x="79" y="39"/>
                          <a:pt x="150" y="0"/>
                        </a:cubicBezTo>
                        <a:lnTo>
                          <a:pt x="178" y="1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6" name="Freeform 616">
                    <a:extLst>
                      <a:ext uri="{FF2B5EF4-FFF2-40B4-BE49-F238E27FC236}">
                        <a16:creationId xmlns:a16="http://schemas.microsoft.com/office/drawing/2014/main" id="{C74D1EC7-6323-4540-91AE-4EB035A58E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7" y="3229"/>
                    <a:ext cx="85" cy="132"/>
                  </a:xfrm>
                  <a:custGeom>
                    <a:avLst/>
                    <a:gdLst>
                      <a:gd name="T0" fmla="*/ 56 w 235"/>
                      <a:gd name="T1" fmla="*/ 195 h 365"/>
                      <a:gd name="T2" fmla="*/ 56 w 235"/>
                      <a:gd name="T3" fmla="*/ 195 h 365"/>
                      <a:gd name="T4" fmla="*/ 235 w 235"/>
                      <a:gd name="T5" fmla="*/ 197 h 365"/>
                      <a:gd name="T6" fmla="*/ 234 w 235"/>
                      <a:gd name="T7" fmla="*/ 365 h 365"/>
                      <a:gd name="T8" fmla="*/ 3 w 235"/>
                      <a:gd name="T9" fmla="*/ 365 h 365"/>
                      <a:gd name="T10" fmla="*/ 0 w 235"/>
                      <a:gd name="T11" fmla="*/ 101 h 365"/>
                      <a:gd name="T12" fmla="*/ 58 w 235"/>
                      <a:gd name="T13" fmla="*/ 0 h 365"/>
                      <a:gd name="T14" fmla="*/ 56 w 235"/>
                      <a:gd name="T15" fmla="*/ 195 h 3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35" h="365">
                        <a:moveTo>
                          <a:pt x="56" y="195"/>
                        </a:moveTo>
                        <a:lnTo>
                          <a:pt x="56" y="195"/>
                        </a:lnTo>
                        <a:lnTo>
                          <a:pt x="235" y="197"/>
                        </a:lnTo>
                        <a:cubicBezTo>
                          <a:pt x="235" y="251"/>
                          <a:pt x="235" y="307"/>
                          <a:pt x="234" y="365"/>
                        </a:cubicBezTo>
                        <a:lnTo>
                          <a:pt x="3" y="365"/>
                        </a:lnTo>
                        <a:lnTo>
                          <a:pt x="0" y="101"/>
                        </a:lnTo>
                        <a:cubicBezTo>
                          <a:pt x="0" y="101"/>
                          <a:pt x="0" y="60"/>
                          <a:pt x="58" y="0"/>
                        </a:cubicBezTo>
                        <a:lnTo>
                          <a:pt x="56" y="195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7" name="Freeform 617">
                    <a:extLst>
                      <a:ext uri="{FF2B5EF4-FFF2-40B4-BE49-F238E27FC236}">
                        <a16:creationId xmlns:a16="http://schemas.microsoft.com/office/drawing/2014/main" id="{C13068E9-A9A1-467C-B117-C60FA6F387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8" y="3361"/>
                    <a:ext cx="83" cy="726"/>
                  </a:xfrm>
                  <a:custGeom>
                    <a:avLst/>
                    <a:gdLst>
                      <a:gd name="T0" fmla="*/ 0 w 231"/>
                      <a:gd name="T1" fmla="*/ 0 h 2009"/>
                      <a:gd name="T2" fmla="*/ 0 w 231"/>
                      <a:gd name="T3" fmla="*/ 0 h 2009"/>
                      <a:gd name="T4" fmla="*/ 231 w 231"/>
                      <a:gd name="T5" fmla="*/ 0 h 2009"/>
                      <a:gd name="T6" fmla="*/ 186 w 231"/>
                      <a:gd name="T7" fmla="*/ 2009 h 2009"/>
                      <a:gd name="T8" fmla="*/ 180 w 231"/>
                      <a:gd name="T9" fmla="*/ 1992 h 2009"/>
                      <a:gd name="T10" fmla="*/ 17 w 231"/>
                      <a:gd name="T11" fmla="*/ 2000 h 2009"/>
                      <a:gd name="T12" fmla="*/ 0 w 231"/>
                      <a:gd name="T13" fmla="*/ 0 h 20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31" h="2009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31" y="0"/>
                        </a:lnTo>
                        <a:cubicBezTo>
                          <a:pt x="227" y="689"/>
                          <a:pt x="206" y="1588"/>
                          <a:pt x="186" y="2009"/>
                        </a:cubicBezTo>
                        <a:cubicBezTo>
                          <a:pt x="185" y="2004"/>
                          <a:pt x="182" y="1998"/>
                          <a:pt x="180" y="1992"/>
                        </a:cubicBezTo>
                        <a:lnTo>
                          <a:pt x="17" y="20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8" name="Freeform 618">
                    <a:extLst>
                      <a:ext uri="{FF2B5EF4-FFF2-40B4-BE49-F238E27FC236}">
                        <a16:creationId xmlns:a16="http://schemas.microsoft.com/office/drawing/2014/main" id="{849AD243-D7FB-4423-87A3-9E928CB2E8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1" y="3185"/>
                    <a:ext cx="10" cy="6"/>
                  </a:xfrm>
                  <a:custGeom>
                    <a:avLst/>
                    <a:gdLst>
                      <a:gd name="T0" fmla="*/ 28 w 28"/>
                      <a:gd name="T1" fmla="*/ 0 h 15"/>
                      <a:gd name="T2" fmla="*/ 28 w 28"/>
                      <a:gd name="T3" fmla="*/ 0 h 15"/>
                      <a:gd name="T4" fmla="*/ 28 w 28"/>
                      <a:gd name="T5" fmla="*/ 15 h 15"/>
                      <a:gd name="T6" fmla="*/ 0 w 28"/>
                      <a:gd name="T7" fmla="*/ 14 h 15"/>
                      <a:gd name="T8" fmla="*/ 28 w 28"/>
                      <a:gd name="T9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" h="15">
                        <a:moveTo>
                          <a:pt x="28" y="0"/>
                        </a:moveTo>
                        <a:lnTo>
                          <a:pt x="28" y="0"/>
                        </a:lnTo>
                        <a:cubicBezTo>
                          <a:pt x="28" y="5"/>
                          <a:pt x="28" y="9"/>
                          <a:pt x="28" y="15"/>
                        </a:cubicBezTo>
                        <a:lnTo>
                          <a:pt x="0" y="14"/>
                        </a:lnTo>
                        <a:cubicBezTo>
                          <a:pt x="9" y="9"/>
                          <a:pt x="18" y="5"/>
                          <a:pt x="28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19" name="Freeform 619">
                    <a:extLst>
                      <a:ext uri="{FF2B5EF4-FFF2-40B4-BE49-F238E27FC236}">
                        <a16:creationId xmlns:a16="http://schemas.microsoft.com/office/drawing/2014/main" id="{BCBEC1A5-25E8-4C26-98FC-2CFDD61242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8" y="3129"/>
                    <a:ext cx="63" cy="61"/>
                  </a:xfrm>
                  <a:custGeom>
                    <a:avLst/>
                    <a:gdLst>
                      <a:gd name="T0" fmla="*/ 174 w 175"/>
                      <a:gd name="T1" fmla="*/ 97 h 171"/>
                      <a:gd name="T2" fmla="*/ 174 w 175"/>
                      <a:gd name="T3" fmla="*/ 97 h 171"/>
                      <a:gd name="T4" fmla="*/ 175 w 175"/>
                      <a:gd name="T5" fmla="*/ 157 h 171"/>
                      <a:gd name="T6" fmla="*/ 147 w 175"/>
                      <a:gd name="T7" fmla="*/ 171 h 171"/>
                      <a:gd name="T8" fmla="*/ 0 w 175"/>
                      <a:gd name="T9" fmla="*/ 170 h 171"/>
                      <a:gd name="T10" fmla="*/ 1 w 175"/>
                      <a:gd name="T11" fmla="*/ 5 h 171"/>
                      <a:gd name="T12" fmla="*/ 173 w 175"/>
                      <a:gd name="T13" fmla="*/ 0 h 171"/>
                      <a:gd name="T14" fmla="*/ 175 w 175"/>
                      <a:gd name="T15" fmla="*/ 76 h 171"/>
                      <a:gd name="T16" fmla="*/ 174 w 175"/>
                      <a:gd name="T17" fmla="*/ 97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75" h="171">
                        <a:moveTo>
                          <a:pt x="174" y="97"/>
                        </a:moveTo>
                        <a:lnTo>
                          <a:pt x="174" y="97"/>
                        </a:lnTo>
                        <a:cubicBezTo>
                          <a:pt x="175" y="117"/>
                          <a:pt x="175" y="136"/>
                          <a:pt x="175" y="157"/>
                        </a:cubicBezTo>
                        <a:cubicBezTo>
                          <a:pt x="165" y="162"/>
                          <a:pt x="156" y="166"/>
                          <a:pt x="147" y="171"/>
                        </a:cubicBezTo>
                        <a:lnTo>
                          <a:pt x="0" y="170"/>
                        </a:lnTo>
                        <a:lnTo>
                          <a:pt x="1" y="5"/>
                        </a:lnTo>
                        <a:lnTo>
                          <a:pt x="173" y="0"/>
                        </a:lnTo>
                        <a:cubicBezTo>
                          <a:pt x="174" y="25"/>
                          <a:pt x="174" y="50"/>
                          <a:pt x="175" y="76"/>
                        </a:cubicBezTo>
                        <a:lnTo>
                          <a:pt x="174" y="97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0" name="Freeform 620">
                    <a:extLst>
                      <a:ext uri="{FF2B5EF4-FFF2-40B4-BE49-F238E27FC236}">
                        <a16:creationId xmlns:a16="http://schemas.microsoft.com/office/drawing/2014/main" id="{50D64477-FFA1-44D0-9B1B-C2BC7EFCF3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8" y="3006"/>
                    <a:ext cx="63" cy="124"/>
                  </a:xfrm>
                  <a:custGeom>
                    <a:avLst/>
                    <a:gdLst>
                      <a:gd name="T0" fmla="*/ 172 w 172"/>
                      <a:gd name="T1" fmla="*/ 339 h 344"/>
                      <a:gd name="T2" fmla="*/ 172 w 172"/>
                      <a:gd name="T3" fmla="*/ 339 h 344"/>
                      <a:gd name="T4" fmla="*/ 0 w 172"/>
                      <a:gd name="T5" fmla="*/ 344 h 344"/>
                      <a:gd name="T6" fmla="*/ 3 w 172"/>
                      <a:gd name="T7" fmla="*/ 0 h 344"/>
                      <a:gd name="T8" fmla="*/ 149 w 172"/>
                      <a:gd name="T9" fmla="*/ 1 h 344"/>
                      <a:gd name="T10" fmla="*/ 172 w 172"/>
                      <a:gd name="T11" fmla="*/ 339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72" h="344">
                        <a:moveTo>
                          <a:pt x="172" y="339"/>
                        </a:moveTo>
                        <a:lnTo>
                          <a:pt x="172" y="339"/>
                        </a:lnTo>
                        <a:lnTo>
                          <a:pt x="0" y="344"/>
                        </a:lnTo>
                        <a:lnTo>
                          <a:pt x="3" y="0"/>
                        </a:lnTo>
                        <a:lnTo>
                          <a:pt x="149" y="1"/>
                        </a:lnTo>
                        <a:cubicBezTo>
                          <a:pt x="160" y="111"/>
                          <a:pt x="168" y="224"/>
                          <a:pt x="172" y="339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1" name="Freeform 621">
                    <a:extLst>
                      <a:ext uri="{FF2B5EF4-FFF2-40B4-BE49-F238E27FC236}">
                        <a16:creationId xmlns:a16="http://schemas.microsoft.com/office/drawing/2014/main" id="{37402FC1-3984-48D1-AFAC-1BE32278DD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0" y="2299"/>
                    <a:ext cx="146" cy="109"/>
                  </a:xfrm>
                  <a:custGeom>
                    <a:avLst/>
                    <a:gdLst>
                      <a:gd name="T0" fmla="*/ 403 w 403"/>
                      <a:gd name="T1" fmla="*/ 228 h 300"/>
                      <a:gd name="T2" fmla="*/ 403 w 403"/>
                      <a:gd name="T3" fmla="*/ 228 h 300"/>
                      <a:gd name="T4" fmla="*/ 402 w 403"/>
                      <a:gd name="T5" fmla="*/ 300 h 300"/>
                      <a:gd name="T6" fmla="*/ 0 w 403"/>
                      <a:gd name="T7" fmla="*/ 0 h 300"/>
                      <a:gd name="T8" fmla="*/ 403 w 403"/>
                      <a:gd name="T9" fmla="*/ 228 h 3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03" h="300">
                        <a:moveTo>
                          <a:pt x="403" y="228"/>
                        </a:moveTo>
                        <a:lnTo>
                          <a:pt x="403" y="228"/>
                        </a:lnTo>
                        <a:lnTo>
                          <a:pt x="402" y="300"/>
                        </a:lnTo>
                        <a:cubicBezTo>
                          <a:pt x="224" y="259"/>
                          <a:pt x="89" y="136"/>
                          <a:pt x="0" y="0"/>
                        </a:cubicBezTo>
                        <a:cubicBezTo>
                          <a:pt x="108" y="107"/>
                          <a:pt x="248" y="197"/>
                          <a:pt x="403" y="228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2" name="Freeform 622">
                    <a:extLst>
                      <a:ext uri="{FF2B5EF4-FFF2-40B4-BE49-F238E27FC236}">
                        <a16:creationId xmlns:a16="http://schemas.microsoft.com/office/drawing/2014/main" id="{60516F2F-07DA-4754-89D4-1A5A0A0424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32" y="2090"/>
                    <a:ext cx="58" cy="134"/>
                  </a:xfrm>
                  <a:custGeom>
                    <a:avLst/>
                    <a:gdLst>
                      <a:gd name="T0" fmla="*/ 72 w 158"/>
                      <a:gd name="T1" fmla="*/ 0 h 369"/>
                      <a:gd name="T2" fmla="*/ 72 w 158"/>
                      <a:gd name="T3" fmla="*/ 0 h 369"/>
                      <a:gd name="T4" fmla="*/ 115 w 158"/>
                      <a:gd name="T5" fmla="*/ 235 h 369"/>
                      <a:gd name="T6" fmla="*/ 0 w 158"/>
                      <a:gd name="T7" fmla="*/ 369 h 369"/>
                      <a:gd name="T8" fmla="*/ 45 w 158"/>
                      <a:gd name="T9" fmla="*/ 261 h 369"/>
                      <a:gd name="T10" fmla="*/ 72 w 158"/>
                      <a:gd name="T11" fmla="*/ 0 h 3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58" h="369">
                        <a:moveTo>
                          <a:pt x="72" y="0"/>
                        </a:moveTo>
                        <a:lnTo>
                          <a:pt x="72" y="0"/>
                        </a:lnTo>
                        <a:cubicBezTo>
                          <a:pt x="138" y="39"/>
                          <a:pt x="158" y="136"/>
                          <a:pt x="115" y="235"/>
                        </a:cubicBezTo>
                        <a:cubicBezTo>
                          <a:pt x="90" y="293"/>
                          <a:pt x="48" y="340"/>
                          <a:pt x="0" y="369"/>
                        </a:cubicBezTo>
                        <a:cubicBezTo>
                          <a:pt x="18" y="335"/>
                          <a:pt x="33" y="299"/>
                          <a:pt x="45" y="261"/>
                        </a:cubicBezTo>
                        <a:lnTo>
                          <a:pt x="72" y="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3" name="Freeform 623">
                    <a:extLst>
                      <a:ext uri="{FF2B5EF4-FFF2-40B4-BE49-F238E27FC236}">
                        <a16:creationId xmlns:a16="http://schemas.microsoft.com/office/drawing/2014/main" id="{A16FEB90-8150-4D05-A743-4987928AF8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05" y="2083"/>
                    <a:ext cx="53" cy="151"/>
                  </a:xfrm>
                  <a:custGeom>
                    <a:avLst/>
                    <a:gdLst>
                      <a:gd name="T0" fmla="*/ 81 w 149"/>
                      <a:gd name="T1" fmla="*/ 0 h 418"/>
                      <a:gd name="T2" fmla="*/ 81 w 149"/>
                      <a:gd name="T3" fmla="*/ 0 h 418"/>
                      <a:gd name="T4" fmla="*/ 116 w 149"/>
                      <a:gd name="T5" fmla="*/ 5 h 418"/>
                      <a:gd name="T6" fmla="*/ 149 w 149"/>
                      <a:gd name="T7" fmla="*/ 19 h 418"/>
                      <a:gd name="T8" fmla="*/ 122 w 149"/>
                      <a:gd name="T9" fmla="*/ 280 h 418"/>
                      <a:gd name="T10" fmla="*/ 77 w 149"/>
                      <a:gd name="T11" fmla="*/ 388 h 418"/>
                      <a:gd name="T12" fmla="*/ 0 w 149"/>
                      <a:gd name="T13" fmla="*/ 418 h 418"/>
                      <a:gd name="T14" fmla="*/ 26 w 149"/>
                      <a:gd name="T15" fmla="*/ 339 h 418"/>
                      <a:gd name="T16" fmla="*/ 65 w 149"/>
                      <a:gd name="T17" fmla="*/ 49 h 418"/>
                      <a:gd name="T18" fmla="*/ 75 w 149"/>
                      <a:gd name="T19" fmla="*/ 49 h 418"/>
                      <a:gd name="T20" fmla="*/ 81 w 149"/>
                      <a:gd name="T21" fmla="*/ 0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49" h="418">
                        <a:moveTo>
                          <a:pt x="81" y="0"/>
                        </a:moveTo>
                        <a:lnTo>
                          <a:pt x="81" y="0"/>
                        </a:lnTo>
                        <a:cubicBezTo>
                          <a:pt x="93" y="0"/>
                          <a:pt x="105" y="2"/>
                          <a:pt x="116" y="5"/>
                        </a:cubicBezTo>
                        <a:cubicBezTo>
                          <a:pt x="128" y="8"/>
                          <a:pt x="140" y="13"/>
                          <a:pt x="149" y="19"/>
                        </a:cubicBezTo>
                        <a:lnTo>
                          <a:pt x="122" y="280"/>
                        </a:lnTo>
                        <a:cubicBezTo>
                          <a:pt x="110" y="318"/>
                          <a:pt x="95" y="354"/>
                          <a:pt x="77" y="388"/>
                        </a:cubicBezTo>
                        <a:cubicBezTo>
                          <a:pt x="53" y="403"/>
                          <a:pt x="26" y="414"/>
                          <a:pt x="0" y="418"/>
                        </a:cubicBezTo>
                        <a:cubicBezTo>
                          <a:pt x="10" y="392"/>
                          <a:pt x="18" y="366"/>
                          <a:pt x="26" y="339"/>
                        </a:cubicBezTo>
                        <a:lnTo>
                          <a:pt x="65" y="49"/>
                        </a:lnTo>
                        <a:lnTo>
                          <a:pt x="75" y="49"/>
                        </a:lnTo>
                        <a:lnTo>
                          <a:pt x="81" y="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4" name="Freeform 624">
                    <a:extLst>
                      <a:ext uri="{FF2B5EF4-FFF2-40B4-BE49-F238E27FC236}">
                        <a16:creationId xmlns:a16="http://schemas.microsoft.com/office/drawing/2014/main" id="{6729E986-3D78-494B-B193-4E8ABD946FB8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3982" y="1963"/>
                    <a:ext cx="228" cy="419"/>
                  </a:xfrm>
                  <a:custGeom>
                    <a:avLst/>
                    <a:gdLst>
                      <a:gd name="T0" fmla="*/ 0 w 630"/>
                      <a:gd name="T1" fmla="*/ 681 h 1158"/>
                      <a:gd name="T2" fmla="*/ 0 w 630"/>
                      <a:gd name="T3" fmla="*/ 681 h 1158"/>
                      <a:gd name="T4" fmla="*/ 0 w 630"/>
                      <a:gd name="T5" fmla="*/ 15 h 1158"/>
                      <a:gd name="T6" fmla="*/ 183 w 630"/>
                      <a:gd name="T7" fmla="*/ 33 h 1158"/>
                      <a:gd name="T8" fmla="*/ 179 w 630"/>
                      <a:gd name="T9" fmla="*/ 31 h 1158"/>
                      <a:gd name="T10" fmla="*/ 242 w 630"/>
                      <a:gd name="T11" fmla="*/ 40 h 1158"/>
                      <a:gd name="T12" fmla="*/ 336 w 630"/>
                      <a:gd name="T13" fmla="*/ 43 h 1158"/>
                      <a:gd name="T14" fmla="*/ 525 w 630"/>
                      <a:gd name="T15" fmla="*/ 0 h 1158"/>
                      <a:gd name="T16" fmla="*/ 565 w 630"/>
                      <a:gd name="T17" fmla="*/ 69 h 1158"/>
                      <a:gd name="T18" fmla="*/ 630 w 630"/>
                      <a:gd name="T19" fmla="*/ 346 h 1158"/>
                      <a:gd name="T20" fmla="*/ 477 w 630"/>
                      <a:gd name="T21" fmla="*/ 499 h 1158"/>
                      <a:gd name="T22" fmla="*/ 553 w 630"/>
                      <a:gd name="T23" fmla="*/ 749 h 1158"/>
                      <a:gd name="T24" fmla="*/ 616 w 630"/>
                      <a:gd name="T25" fmla="*/ 751 h 1158"/>
                      <a:gd name="T26" fmla="*/ 510 w 630"/>
                      <a:gd name="T27" fmla="*/ 958 h 1158"/>
                      <a:gd name="T28" fmla="*/ 105 w 630"/>
                      <a:gd name="T29" fmla="*/ 1158 h 1158"/>
                      <a:gd name="T30" fmla="*/ 107 w 630"/>
                      <a:gd name="T31" fmla="*/ 996 h 1158"/>
                      <a:gd name="T32" fmla="*/ 212 w 630"/>
                      <a:gd name="T33" fmla="*/ 831 h 1158"/>
                      <a:gd name="T34" fmla="*/ 106 w 630"/>
                      <a:gd name="T35" fmla="*/ 830 h 1158"/>
                      <a:gd name="T36" fmla="*/ 64 w 630"/>
                      <a:gd name="T37" fmla="*/ 725 h 1158"/>
                      <a:gd name="T38" fmla="*/ 86 w 630"/>
                      <a:gd name="T39" fmla="*/ 716 h 1158"/>
                      <a:gd name="T40" fmla="*/ 115 w 630"/>
                      <a:gd name="T41" fmla="*/ 634 h 1158"/>
                      <a:gd name="T42" fmla="*/ 86 w 630"/>
                      <a:gd name="T43" fmla="*/ 663 h 1158"/>
                      <a:gd name="T44" fmla="*/ 11 w 630"/>
                      <a:gd name="T45" fmla="*/ 681 h 1158"/>
                      <a:gd name="T46" fmla="*/ 9 w 630"/>
                      <a:gd name="T47" fmla="*/ 681 h 1158"/>
                      <a:gd name="T48" fmla="*/ 9 w 630"/>
                      <a:gd name="T49" fmla="*/ 681 h 1158"/>
                      <a:gd name="T50" fmla="*/ 7 w 630"/>
                      <a:gd name="T51" fmla="*/ 681 h 1158"/>
                      <a:gd name="T52" fmla="*/ 0 w 630"/>
                      <a:gd name="T53" fmla="*/ 681 h 1158"/>
                      <a:gd name="T54" fmla="*/ 206 w 630"/>
                      <a:gd name="T55" fmla="*/ 348 h 1158"/>
                      <a:gd name="T56" fmla="*/ 206 w 630"/>
                      <a:gd name="T57" fmla="*/ 348 h 1158"/>
                      <a:gd name="T58" fmla="*/ 500 w 630"/>
                      <a:gd name="T59" fmla="*/ 351 h 1158"/>
                      <a:gd name="T60" fmla="*/ 510 w 630"/>
                      <a:gd name="T61" fmla="*/ 353 h 1158"/>
                      <a:gd name="T62" fmla="*/ 514 w 630"/>
                      <a:gd name="T63" fmla="*/ 299 h 1158"/>
                      <a:gd name="T64" fmla="*/ 514 w 630"/>
                      <a:gd name="T65" fmla="*/ 298 h 1158"/>
                      <a:gd name="T66" fmla="*/ 517 w 630"/>
                      <a:gd name="T67" fmla="*/ 273 h 1158"/>
                      <a:gd name="T68" fmla="*/ 517 w 630"/>
                      <a:gd name="T69" fmla="*/ 273 h 1158"/>
                      <a:gd name="T70" fmla="*/ 516 w 630"/>
                      <a:gd name="T71" fmla="*/ 273 h 1158"/>
                      <a:gd name="T72" fmla="*/ 511 w 630"/>
                      <a:gd name="T73" fmla="*/ 272 h 1158"/>
                      <a:gd name="T74" fmla="*/ 494 w 630"/>
                      <a:gd name="T75" fmla="*/ 269 h 1158"/>
                      <a:gd name="T76" fmla="*/ 430 w 630"/>
                      <a:gd name="T77" fmla="*/ 262 h 1158"/>
                      <a:gd name="T78" fmla="*/ 351 w 630"/>
                      <a:gd name="T79" fmla="*/ 259 h 1158"/>
                      <a:gd name="T80" fmla="*/ 194 w 630"/>
                      <a:gd name="T81" fmla="*/ 268 h 1158"/>
                      <a:gd name="T82" fmla="*/ 206 w 630"/>
                      <a:gd name="T83" fmla="*/ 348 h 1158"/>
                      <a:gd name="T84" fmla="*/ 267 w 630"/>
                      <a:gd name="T85" fmla="*/ 518 h 1158"/>
                      <a:gd name="T86" fmla="*/ 267 w 630"/>
                      <a:gd name="T87" fmla="*/ 518 h 1158"/>
                      <a:gd name="T88" fmla="*/ 341 w 630"/>
                      <a:gd name="T89" fmla="*/ 588 h 1158"/>
                      <a:gd name="T90" fmla="*/ 416 w 630"/>
                      <a:gd name="T91" fmla="*/ 519 h 1158"/>
                      <a:gd name="T92" fmla="*/ 341 w 630"/>
                      <a:gd name="T93" fmla="*/ 449 h 1158"/>
                      <a:gd name="T94" fmla="*/ 267 w 630"/>
                      <a:gd name="T95" fmla="*/ 518 h 1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</a:cxnLst>
                    <a:rect l="0" t="0" r="r" b="b"/>
                    <a:pathLst>
                      <a:path w="630" h="1158">
                        <a:moveTo>
                          <a:pt x="0" y="681"/>
                        </a:moveTo>
                        <a:lnTo>
                          <a:pt x="0" y="681"/>
                        </a:lnTo>
                        <a:lnTo>
                          <a:pt x="0" y="15"/>
                        </a:lnTo>
                        <a:cubicBezTo>
                          <a:pt x="131" y="48"/>
                          <a:pt x="183" y="33"/>
                          <a:pt x="183" y="33"/>
                        </a:cubicBezTo>
                        <a:cubicBezTo>
                          <a:pt x="183" y="33"/>
                          <a:pt x="182" y="32"/>
                          <a:pt x="179" y="31"/>
                        </a:cubicBezTo>
                        <a:cubicBezTo>
                          <a:pt x="204" y="37"/>
                          <a:pt x="221" y="39"/>
                          <a:pt x="242" y="40"/>
                        </a:cubicBezTo>
                        <a:cubicBezTo>
                          <a:pt x="256" y="41"/>
                          <a:pt x="359" y="39"/>
                          <a:pt x="336" y="43"/>
                        </a:cubicBezTo>
                        <a:cubicBezTo>
                          <a:pt x="397" y="33"/>
                          <a:pt x="461" y="18"/>
                          <a:pt x="525" y="0"/>
                        </a:cubicBezTo>
                        <a:cubicBezTo>
                          <a:pt x="541" y="22"/>
                          <a:pt x="555" y="45"/>
                          <a:pt x="565" y="69"/>
                        </a:cubicBezTo>
                        <a:cubicBezTo>
                          <a:pt x="598" y="146"/>
                          <a:pt x="622" y="244"/>
                          <a:pt x="630" y="346"/>
                        </a:cubicBezTo>
                        <a:cubicBezTo>
                          <a:pt x="568" y="370"/>
                          <a:pt x="509" y="426"/>
                          <a:pt x="477" y="499"/>
                        </a:cubicBezTo>
                        <a:cubicBezTo>
                          <a:pt x="428" y="613"/>
                          <a:pt x="462" y="724"/>
                          <a:pt x="553" y="749"/>
                        </a:cubicBezTo>
                        <a:cubicBezTo>
                          <a:pt x="573" y="754"/>
                          <a:pt x="595" y="755"/>
                          <a:pt x="616" y="751"/>
                        </a:cubicBezTo>
                        <a:cubicBezTo>
                          <a:pt x="588" y="828"/>
                          <a:pt x="552" y="897"/>
                          <a:pt x="510" y="958"/>
                        </a:cubicBezTo>
                        <a:cubicBezTo>
                          <a:pt x="392" y="1063"/>
                          <a:pt x="247" y="1132"/>
                          <a:pt x="105" y="1158"/>
                        </a:cubicBezTo>
                        <a:lnTo>
                          <a:pt x="107" y="996"/>
                        </a:lnTo>
                        <a:cubicBezTo>
                          <a:pt x="162" y="961"/>
                          <a:pt x="202" y="901"/>
                          <a:pt x="212" y="831"/>
                        </a:cubicBezTo>
                        <a:lnTo>
                          <a:pt x="106" y="830"/>
                        </a:lnTo>
                        <a:cubicBezTo>
                          <a:pt x="101" y="788"/>
                          <a:pt x="85" y="752"/>
                          <a:pt x="64" y="725"/>
                        </a:cubicBezTo>
                        <a:cubicBezTo>
                          <a:pt x="71" y="723"/>
                          <a:pt x="78" y="720"/>
                          <a:pt x="86" y="716"/>
                        </a:cubicBezTo>
                        <a:cubicBezTo>
                          <a:pt x="120" y="701"/>
                          <a:pt x="124" y="670"/>
                          <a:pt x="115" y="634"/>
                        </a:cubicBezTo>
                        <a:cubicBezTo>
                          <a:pt x="110" y="646"/>
                          <a:pt x="101" y="656"/>
                          <a:pt x="86" y="663"/>
                        </a:cubicBezTo>
                        <a:cubicBezTo>
                          <a:pt x="56" y="676"/>
                          <a:pt x="32" y="681"/>
                          <a:pt x="11" y="681"/>
                        </a:cubicBezTo>
                        <a:lnTo>
                          <a:pt x="9" y="681"/>
                        </a:lnTo>
                        <a:lnTo>
                          <a:pt x="9" y="681"/>
                        </a:lnTo>
                        <a:lnTo>
                          <a:pt x="7" y="681"/>
                        </a:lnTo>
                        <a:cubicBezTo>
                          <a:pt x="5" y="681"/>
                          <a:pt x="3" y="681"/>
                          <a:pt x="0" y="681"/>
                        </a:cubicBezTo>
                        <a:close/>
                        <a:moveTo>
                          <a:pt x="206" y="348"/>
                        </a:moveTo>
                        <a:lnTo>
                          <a:pt x="206" y="348"/>
                        </a:lnTo>
                        <a:cubicBezTo>
                          <a:pt x="378" y="330"/>
                          <a:pt x="475" y="347"/>
                          <a:pt x="500" y="351"/>
                        </a:cubicBezTo>
                        <a:cubicBezTo>
                          <a:pt x="504" y="352"/>
                          <a:pt x="504" y="352"/>
                          <a:pt x="510" y="353"/>
                        </a:cubicBezTo>
                        <a:lnTo>
                          <a:pt x="514" y="299"/>
                        </a:lnTo>
                        <a:lnTo>
                          <a:pt x="514" y="298"/>
                        </a:lnTo>
                        <a:lnTo>
                          <a:pt x="517" y="273"/>
                        </a:lnTo>
                        <a:lnTo>
                          <a:pt x="517" y="273"/>
                        </a:lnTo>
                        <a:cubicBezTo>
                          <a:pt x="516" y="273"/>
                          <a:pt x="516" y="273"/>
                          <a:pt x="516" y="273"/>
                        </a:cubicBezTo>
                        <a:cubicBezTo>
                          <a:pt x="515" y="273"/>
                          <a:pt x="513" y="272"/>
                          <a:pt x="511" y="272"/>
                        </a:cubicBezTo>
                        <a:cubicBezTo>
                          <a:pt x="507" y="271"/>
                          <a:pt x="501" y="270"/>
                          <a:pt x="494" y="269"/>
                        </a:cubicBezTo>
                        <a:cubicBezTo>
                          <a:pt x="479" y="267"/>
                          <a:pt x="458" y="264"/>
                          <a:pt x="430" y="262"/>
                        </a:cubicBezTo>
                        <a:cubicBezTo>
                          <a:pt x="408" y="260"/>
                          <a:pt x="381" y="259"/>
                          <a:pt x="351" y="259"/>
                        </a:cubicBezTo>
                        <a:cubicBezTo>
                          <a:pt x="307" y="259"/>
                          <a:pt x="255" y="262"/>
                          <a:pt x="194" y="268"/>
                        </a:cubicBezTo>
                        <a:lnTo>
                          <a:pt x="206" y="348"/>
                        </a:lnTo>
                        <a:close/>
                        <a:moveTo>
                          <a:pt x="267" y="518"/>
                        </a:moveTo>
                        <a:lnTo>
                          <a:pt x="267" y="518"/>
                        </a:lnTo>
                        <a:cubicBezTo>
                          <a:pt x="267" y="557"/>
                          <a:pt x="300" y="588"/>
                          <a:pt x="341" y="588"/>
                        </a:cubicBezTo>
                        <a:cubicBezTo>
                          <a:pt x="382" y="588"/>
                          <a:pt x="416" y="557"/>
                          <a:pt x="416" y="519"/>
                        </a:cubicBezTo>
                        <a:cubicBezTo>
                          <a:pt x="416" y="480"/>
                          <a:pt x="383" y="449"/>
                          <a:pt x="341" y="449"/>
                        </a:cubicBezTo>
                        <a:cubicBezTo>
                          <a:pt x="300" y="449"/>
                          <a:pt x="267" y="480"/>
                          <a:pt x="267" y="518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5" name="Freeform 625">
                    <a:extLst>
                      <a:ext uri="{FF2B5EF4-FFF2-40B4-BE49-F238E27FC236}">
                        <a16:creationId xmlns:a16="http://schemas.microsoft.com/office/drawing/2014/main" id="{325241C9-3B33-469B-B505-05E4C584F2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37" y="2088"/>
                    <a:ext cx="91" cy="148"/>
                  </a:xfrm>
                  <a:custGeom>
                    <a:avLst/>
                    <a:gdLst>
                      <a:gd name="T0" fmla="*/ 188 w 253"/>
                      <a:gd name="T1" fmla="*/ 405 h 409"/>
                      <a:gd name="T2" fmla="*/ 188 w 253"/>
                      <a:gd name="T3" fmla="*/ 405 h 409"/>
                      <a:gd name="T4" fmla="*/ 125 w 253"/>
                      <a:gd name="T5" fmla="*/ 403 h 409"/>
                      <a:gd name="T6" fmla="*/ 49 w 253"/>
                      <a:gd name="T7" fmla="*/ 153 h 409"/>
                      <a:gd name="T8" fmla="*/ 202 w 253"/>
                      <a:gd name="T9" fmla="*/ 0 h 409"/>
                      <a:gd name="T10" fmla="*/ 204 w 253"/>
                      <a:gd name="T11" fmla="*/ 36 h 409"/>
                      <a:gd name="T12" fmla="*/ 253 w 253"/>
                      <a:gd name="T13" fmla="*/ 36 h 409"/>
                      <a:gd name="T14" fmla="*/ 214 w 253"/>
                      <a:gd name="T15" fmla="*/ 326 h 409"/>
                      <a:gd name="T16" fmla="*/ 188 w 253"/>
                      <a:gd name="T17" fmla="*/ 405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53" h="409">
                        <a:moveTo>
                          <a:pt x="188" y="405"/>
                        </a:moveTo>
                        <a:lnTo>
                          <a:pt x="188" y="405"/>
                        </a:lnTo>
                        <a:cubicBezTo>
                          <a:pt x="167" y="409"/>
                          <a:pt x="145" y="408"/>
                          <a:pt x="125" y="403"/>
                        </a:cubicBezTo>
                        <a:cubicBezTo>
                          <a:pt x="34" y="378"/>
                          <a:pt x="0" y="267"/>
                          <a:pt x="49" y="153"/>
                        </a:cubicBezTo>
                        <a:cubicBezTo>
                          <a:pt x="81" y="80"/>
                          <a:pt x="140" y="24"/>
                          <a:pt x="202" y="0"/>
                        </a:cubicBezTo>
                        <a:cubicBezTo>
                          <a:pt x="203" y="12"/>
                          <a:pt x="203" y="24"/>
                          <a:pt x="204" y="36"/>
                        </a:cubicBezTo>
                        <a:lnTo>
                          <a:pt x="253" y="36"/>
                        </a:lnTo>
                        <a:lnTo>
                          <a:pt x="214" y="326"/>
                        </a:lnTo>
                        <a:cubicBezTo>
                          <a:pt x="206" y="353"/>
                          <a:pt x="198" y="379"/>
                          <a:pt x="188" y="405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6" name="Freeform 626">
                    <a:extLst>
                      <a:ext uri="{FF2B5EF4-FFF2-40B4-BE49-F238E27FC236}">
                        <a16:creationId xmlns:a16="http://schemas.microsoft.com/office/drawing/2014/main" id="{FCE15128-D095-4D4E-A99A-A549499766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19" y="2309"/>
                    <a:ext cx="147" cy="100"/>
                  </a:xfrm>
                  <a:custGeom>
                    <a:avLst/>
                    <a:gdLst>
                      <a:gd name="T0" fmla="*/ 1 w 406"/>
                      <a:gd name="T1" fmla="*/ 200 h 276"/>
                      <a:gd name="T2" fmla="*/ 1 w 406"/>
                      <a:gd name="T3" fmla="*/ 200 h 276"/>
                      <a:gd name="T4" fmla="*/ 406 w 406"/>
                      <a:gd name="T5" fmla="*/ 0 h 276"/>
                      <a:gd name="T6" fmla="*/ 0 w 406"/>
                      <a:gd name="T7" fmla="*/ 276 h 276"/>
                      <a:gd name="T8" fmla="*/ 1 w 406"/>
                      <a:gd name="T9" fmla="*/ 200 h 2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06" h="276">
                        <a:moveTo>
                          <a:pt x="1" y="200"/>
                        </a:moveTo>
                        <a:lnTo>
                          <a:pt x="1" y="200"/>
                        </a:lnTo>
                        <a:cubicBezTo>
                          <a:pt x="143" y="174"/>
                          <a:pt x="288" y="105"/>
                          <a:pt x="406" y="0"/>
                        </a:cubicBezTo>
                        <a:cubicBezTo>
                          <a:pt x="303" y="149"/>
                          <a:pt x="161" y="244"/>
                          <a:pt x="0" y="276"/>
                        </a:cubicBezTo>
                        <a:lnTo>
                          <a:pt x="1" y="20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7" name="Freeform 627">
                    <a:extLst>
                      <a:ext uri="{FF2B5EF4-FFF2-40B4-BE49-F238E27FC236}">
                        <a16:creationId xmlns:a16="http://schemas.microsoft.com/office/drawing/2014/main" id="{D1AB6272-F271-4EBE-8B85-CF6CC9490B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1921"/>
                    <a:ext cx="190" cy="57"/>
                  </a:xfrm>
                  <a:custGeom>
                    <a:avLst/>
                    <a:gdLst>
                      <a:gd name="T0" fmla="*/ 0 w 525"/>
                      <a:gd name="T1" fmla="*/ 0 h 158"/>
                      <a:gd name="T2" fmla="*/ 0 w 525"/>
                      <a:gd name="T3" fmla="*/ 0 h 158"/>
                      <a:gd name="T4" fmla="*/ 189 w 525"/>
                      <a:gd name="T5" fmla="*/ 58 h 158"/>
                      <a:gd name="T6" fmla="*/ 462 w 525"/>
                      <a:gd name="T7" fmla="*/ 44 h 158"/>
                      <a:gd name="T8" fmla="*/ 525 w 525"/>
                      <a:gd name="T9" fmla="*/ 115 h 158"/>
                      <a:gd name="T10" fmla="*/ 336 w 525"/>
                      <a:gd name="T11" fmla="*/ 158 h 158"/>
                      <a:gd name="T12" fmla="*/ 242 w 525"/>
                      <a:gd name="T13" fmla="*/ 155 h 158"/>
                      <a:gd name="T14" fmla="*/ 179 w 525"/>
                      <a:gd name="T15" fmla="*/ 146 h 158"/>
                      <a:gd name="T16" fmla="*/ 0 w 525"/>
                      <a:gd name="T17" fmla="*/ 64 h 158"/>
                      <a:gd name="T18" fmla="*/ 0 w 525"/>
                      <a:gd name="T19" fmla="*/ 0 h 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25" h="158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67" y="30"/>
                          <a:pt x="134" y="53"/>
                          <a:pt x="189" y="58"/>
                        </a:cubicBezTo>
                        <a:cubicBezTo>
                          <a:pt x="269" y="66"/>
                          <a:pt x="369" y="59"/>
                          <a:pt x="462" y="44"/>
                        </a:cubicBezTo>
                        <a:cubicBezTo>
                          <a:pt x="486" y="67"/>
                          <a:pt x="507" y="90"/>
                          <a:pt x="525" y="115"/>
                        </a:cubicBezTo>
                        <a:cubicBezTo>
                          <a:pt x="461" y="133"/>
                          <a:pt x="397" y="149"/>
                          <a:pt x="336" y="158"/>
                        </a:cubicBezTo>
                        <a:cubicBezTo>
                          <a:pt x="359" y="154"/>
                          <a:pt x="256" y="156"/>
                          <a:pt x="242" y="155"/>
                        </a:cubicBezTo>
                        <a:cubicBezTo>
                          <a:pt x="221" y="154"/>
                          <a:pt x="204" y="152"/>
                          <a:pt x="179" y="146"/>
                        </a:cubicBezTo>
                        <a:cubicBezTo>
                          <a:pt x="161" y="140"/>
                          <a:pt x="82" y="109"/>
                          <a:pt x="0" y="64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8" name="Freeform 628">
                    <a:extLst>
                      <a:ext uri="{FF2B5EF4-FFF2-40B4-BE49-F238E27FC236}">
                        <a16:creationId xmlns:a16="http://schemas.microsoft.com/office/drawing/2014/main" id="{1CC25C8F-7506-4356-A310-D95ACC79FC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323"/>
                    <a:ext cx="38" cy="63"/>
                  </a:xfrm>
                  <a:custGeom>
                    <a:avLst/>
                    <a:gdLst>
                      <a:gd name="T0" fmla="*/ 107 w 107"/>
                      <a:gd name="T1" fmla="*/ 0 h 174"/>
                      <a:gd name="T2" fmla="*/ 107 w 107"/>
                      <a:gd name="T3" fmla="*/ 0 h 174"/>
                      <a:gd name="T4" fmla="*/ 105 w 107"/>
                      <a:gd name="T5" fmla="*/ 162 h 174"/>
                      <a:gd name="T6" fmla="*/ 0 w 107"/>
                      <a:gd name="T7" fmla="*/ 174 h 174"/>
                      <a:gd name="T8" fmla="*/ 0 w 107"/>
                      <a:gd name="T9" fmla="*/ 31 h 174"/>
                      <a:gd name="T10" fmla="*/ 107 w 107"/>
                      <a:gd name="T11" fmla="*/ 0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7" h="174">
                        <a:moveTo>
                          <a:pt x="107" y="0"/>
                        </a:moveTo>
                        <a:lnTo>
                          <a:pt x="107" y="0"/>
                        </a:lnTo>
                        <a:lnTo>
                          <a:pt x="105" y="162"/>
                        </a:lnTo>
                        <a:cubicBezTo>
                          <a:pt x="70" y="169"/>
                          <a:pt x="35" y="173"/>
                          <a:pt x="0" y="174"/>
                        </a:cubicBezTo>
                        <a:lnTo>
                          <a:pt x="0" y="31"/>
                        </a:lnTo>
                        <a:cubicBezTo>
                          <a:pt x="39" y="30"/>
                          <a:pt x="75" y="19"/>
                          <a:pt x="107" y="0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29" name="Freeform 629">
                    <a:extLst>
                      <a:ext uri="{FF2B5EF4-FFF2-40B4-BE49-F238E27FC236}">
                        <a16:creationId xmlns:a16="http://schemas.microsoft.com/office/drawing/2014/main" id="{D409FA97-6D74-4346-A3F6-76FFA5C184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382"/>
                    <a:ext cx="38" cy="31"/>
                  </a:xfrm>
                  <a:custGeom>
                    <a:avLst/>
                    <a:gdLst>
                      <a:gd name="T0" fmla="*/ 105 w 105"/>
                      <a:gd name="T1" fmla="*/ 0 h 88"/>
                      <a:gd name="T2" fmla="*/ 105 w 105"/>
                      <a:gd name="T3" fmla="*/ 0 h 88"/>
                      <a:gd name="T4" fmla="*/ 104 w 105"/>
                      <a:gd name="T5" fmla="*/ 76 h 88"/>
                      <a:gd name="T6" fmla="*/ 0 w 105"/>
                      <a:gd name="T7" fmla="*/ 88 h 88"/>
                      <a:gd name="T8" fmla="*/ 0 w 105"/>
                      <a:gd name="T9" fmla="*/ 12 h 88"/>
                      <a:gd name="T10" fmla="*/ 105 w 105"/>
                      <a:gd name="T11" fmla="*/ 0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5" h="88">
                        <a:moveTo>
                          <a:pt x="105" y="0"/>
                        </a:moveTo>
                        <a:lnTo>
                          <a:pt x="105" y="0"/>
                        </a:lnTo>
                        <a:lnTo>
                          <a:pt x="104" y="76"/>
                        </a:lnTo>
                        <a:cubicBezTo>
                          <a:pt x="70" y="83"/>
                          <a:pt x="36" y="87"/>
                          <a:pt x="0" y="88"/>
                        </a:cubicBezTo>
                        <a:lnTo>
                          <a:pt x="0" y="12"/>
                        </a:lnTo>
                        <a:cubicBezTo>
                          <a:pt x="35" y="11"/>
                          <a:pt x="70" y="7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0" name="Freeform 630">
                    <a:extLst>
                      <a:ext uri="{FF2B5EF4-FFF2-40B4-BE49-F238E27FC236}">
                        <a16:creationId xmlns:a16="http://schemas.microsoft.com/office/drawing/2014/main" id="{82EFCD2C-4ED8-4A1A-A1CD-F6C4656392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409"/>
                    <a:ext cx="37" cy="20"/>
                  </a:xfrm>
                  <a:custGeom>
                    <a:avLst/>
                    <a:gdLst>
                      <a:gd name="T0" fmla="*/ 104 w 104"/>
                      <a:gd name="T1" fmla="*/ 0 h 56"/>
                      <a:gd name="T2" fmla="*/ 104 w 104"/>
                      <a:gd name="T3" fmla="*/ 0 h 56"/>
                      <a:gd name="T4" fmla="*/ 103 w 104"/>
                      <a:gd name="T5" fmla="*/ 56 h 56"/>
                      <a:gd name="T6" fmla="*/ 103 w 104"/>
                      <a:gd name="T7" fmla="*/ 55 h 56"/>
                      <a:gd name="T8" fmla="*/ 0 w 104"/>
                      <a:gd name="T9" fmla="*/ 37 h 56"/>
                      <a:gd name="T10" fmla="*/ 0 w 104"/>
                      <a:gd name="T11" fmla="*/ 12 h 56"/>
                      <a:gd name="T12" fmla="*/ 104 w 104"/>
                      <a:gd name="T13" fmla="*/ 0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4" h="56">
                        <a:moveTo>
                          <a:pt x="104" y="0"/>
                        </a:moveTo>
                        <a:lnTo>
                          <a:pt x="104" y="0"/>
                        </a:lnTo>
                        <a:lnTo>
                          <a:pt x="103" y="56"/>
                        </a:lnTo>
                        <a:cubicBezTo>
                          <a:pt x="103" y="56"/>
                          <a:pt x="103" y="56"/>
                          <a:pt x="103" y="55"/>
                        </a:cubicBezTo>
                        <a:cubicBezTo>
                          <a:pt x="66" y="47"/>
                          <a:pt x="31" y="40"/>
                          <a:pt x="0" y="37"/>
                        </a:cubicBezTo>
                        <a:lnTo>
                          <a:pt x="0" y="12"/>
                        </a:lnTo>
                        <a:cubicBezTo>
                          <a:pt x="36" y="11"/>
                          <a:pt x="70" y="7"/>
                          <a:pt x="104" y="0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1" name="Freeform 631">
                    <a:extLst>
                      <a:ext uri="{FF2B5EF4-FFF2-40B4-BE49-F238E27FC236}">
                        <a16:creationId xmlns:a16="http://schemas.microsoft.com/office/drawing/2014/main" id="{1CED351C-3F9A-49B4-B28C-31DF5AB242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425"/>
                    <a:ext cx="37" cy="34"/>
                  </a:xfrm>
                  <a:custGeom>
                    <a:avLst/>
                    <a:gdLst>
                      <a:gd name="T0" fmla="*/ 103 w 103"/>
                      <a:gd name="T1" fmla="*/ 11 h 94"/>
                      <a:gd name="T2" fmla="*/ 103 w 103"/>
                      <a:gd name="T3" fmla="*/ 11 h 94"/>
                      <a:gd name="T4" fmla="*/ 103 w 103"/>
                      <a:gd name="T5" fmla="*/ 13 h 94"/>
                      <a:gd name="T6" fmla="*/ 33 w 103"/>
                      <a:gd name="T7" fmla="*/ 94 h 94"/>
                      <a:gd name="T8" fmla="*/ 0 w 103"/>
                      <a:gd name="T9" fmla="*/ 93 h 94"/>
                      <a:gd name="T10" fmla="*/ 0 w 103"/>
                      <a:gd name="T11" fmla="*/ 0 h 94"/>
                      <a:gd name="T12" fmla="*/ 103 w 103"/>
                      <a:gd name="T13" fmla="*/ 10 h 94"/>
                      <a:gd name="T14" fmla="*/ 103 w 103"/>
                      <a:gd name="T15" fmla="*/ 11 h 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03" h="94">
                        <a:moveTo>
                          <a:pt x="103" y="11"/>
                        </a:moveTo>
                        <a:lnTo>
                          <a:pt x="103" y="11"/>
                        </a:lnTo>
                        <a:lnTo>
                          <a:pt x="103" y="13"/>
                        </a:lnTo>
                        <a:cubicBezTo>
                          <a:pt x="103" y="83"/>
                          <a:pt x="74" y="94"/>
                          <a:pt x="33" y="94"/>
                        </a:cubicBezTo>
                        <a:lnTo>
                          <a:pt x="0" y="93"/>
                        </a:lnTo>
                        <a:lnTo>
                          <a:pt x="0" y="0"/>
                        </a:lnTo>
                        <a:cubicBezTo>
                          <a:pt x="33" y="1"/>
                          <a:pt x="67" y="4"/>
                          <a:pt x="103" y="10"/>
                        </a:cubicBezTo>
                        <a:cubicBezTo>
                          <a:pt x="103" y="11"/>
                          <a:pt x="103" y="11"/>
                          <a:pt x="103" y="11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2" name="Freeform 632">
                    <a:extLst>
                      <a:ext uri="{FF2B5EF4-FFF2-40B4-BE49-F238E27FC236}">
                        <a16:creationId xmlns:a16="http://schemas.microsoft.com/office/drawing/2014/main" id="{34FB7BEA-CF2A-4942-9EA0-1D81BBC655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422"/>
                    <a:ext cx="37" cy="7"/>
                  </a:xfrm>
                  <a:custGeom>
                    <a:avLst/>
                    <a:gdLst>
                      <a:gd name="T0" fmla="*/ 0 w 103"/>
                      <a:gd name="T1" fmla="*/ 0 h 18"/>
                      <a:gd name="T2" fmla="*/ 0 w 103"/>
                      <a:gd name="T3" fmla="*/ 0 h 18"/>
                      <a:gd name="T4" fmla="*/ 103 w 103"/>
                      <a:gd name="T5" fmla="*/ 18 h 18"/>
                      <a:gd name="T6" fmla="*/ 0 w 103"/>
                      <a:gd name="T7" fmla="*/ 8 h 18"/>
                      <a:gd name="T8" fmla="*/ 0 w 103"/>
                      <a:gd name="T9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3" h="18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31" y="3"/>
                          <a:pt x="66" y="10"/>
                          <a:pt x="103" y="18"/>
                        </a:cubicBezTo>
                        <a:cubicBezTo>
                          <a:pt x="67" y="12"/>
                          <a:pt x="33" y="9"/>
                          <a:pt x="0" y="8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3" name="Freeform 633">
                    <a:extLst>
                      <a:ext uri="{FF2B5EF4-FFF2-40B4-BE49-F238E27FC236}">
                        <a16:creationId xmlns:a16="http://schemas.microsoft.com/office/drawing/2014/main" id="{69B99982-285F-4758-B949-C1F704C674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429"/>
                    <a:ext cx="81" cy="49"/>
                  </a:xfrm>
                  <a:custGeom>
                    <a:avLst/>
                    <a:gdLst>
                      <a:gd name="T0" fmla="*/ 224 w 224"/>
                      <a:gd name="T1" fmla="*/ 31 h 136"/>
                      <a:gd name="T2" fmla="*/ 224 w 224"/>
                      <a:gd name="T3" fmla="*/ 31 h 136"/>
                      <a:gd name="T4" fmla="*/ 0 w 224"/>
                      <a:gd name="T5" fmla="*/ 136 h 136"/>
                      <a:gd name="T6" fmla="*/ 0 w 224"/>
                      <a:gd name="T7" fmla="*/ 82 h 136"/>
                      <a:gd name="T8" fmla="*/ 33 w 224"/>
                      <a:gd name="T9" fmla="*/ 83 h 136"/>
                      <a:gd name="T10" fmla="*/ 103 w 224"/>
                      <a:gd name="T11" fmla="*/ 2 h 136"/>
                      <a:gd name="T12" fmla="*/ 103 w 224"/>
                      <a:gd name="T13" fmla="*/ 0 h 136"/>
                      <a:gd name="T14" fmla="*/ 104 w 224"/>
                      <a:gd name="T15" fmla="*/ 0 h 136"/>
                      <a:gd name="T16" fmla="*/ 224 w 224"/>
                      <a:gd name="T17" fmla="*/ 31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4" h="136">
                        <a:moveTo>
                          <a:pt x="224" y="31"/>
                        </a:moveTo>
                        <a:lnTo>
                          <a:pt x="224" y="31"/>
                        </a:lnTo>
                        <a:cubicBezTo>
                          <a:pt x="188" y="88"/>
                          <a:pt x="106" y="128"/>
                          <a:pt x="0" y="136"/>
                        </a:cubicBezTo>
                        <a:lnTo>
                          <a:pt x="0" y="82"/>
                        </a:lnTo>
                        <a:lnTo>
                          <a:pt x="33" y="83"/>
                        </a:lnTo>
                        <a:cubicBezTo>
                          <a:pt x="74" y="83"/>
                          <a:pt x="103" y="72"/>
                          <a:pt x="103" y="2"/>
                        </a:cubicBezTo>
                        <a:lnTo>
                          <a:pt x="103" y="0"/>
                        </a:lnTo>
                        <a:lnTo>
                          <a:pt x="104" y="0"/>
                        </a:lnTo>
                        <a:cubicBezTo>
                          <a:pt x="142" y="9"/>
                          <a:pt x="183" y="20"/>
                          <a:pt x="224" y="31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4" name="Freeform 634">
                    <a:extLst>
                      <a:ext uri="{FF2B5EF4-FFF2-40B4-BE49-F238E27FC236}">
                        <a16:creationId xmlns:a16="http://schemas.microsoft.com/office/drawing/2014/main" id="{4C702817-A881-434D-813A-5585712459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82" y="2225"/>
                    <a:ext cx="38" cy="38"/>
                  </a:xfrm>
                  <a:custGeom>
                    <a:avLst/>
                    <a:gdLst>
                      <a:gd name="T0" fmla="*/ 0 w 106"/>
                      <a:gd name="T1" fmla="*/ 104 h 105"/>
                      <a:gd name="T2" fmla="*/ 0 w 106"/>
                      <a:gd name="T3" fmla="*/ 104 h 105"/>
                      <a:gd name="T4" fmla="*/ 0 w 106"/>
                      <a:gd name="T5" fmla="*/ 9 h 105"/>
                      <a:gd name="T6" fmla="*/ 9 w 106"/>
                      <a:gd name="T7" fmla="*/ 10 h 105"/>
                      <a:gd name="T8" fmla="*/ 9 w 106"/>
                      <a:gd name="T9" fmla="*/ 10 h 105"/>
                      <a:gd name="T10" fmla="*/ 64 w 106"/>
                      <a:gd name="T11" fmla="*/ 0 h 105"/>
                      <a:gd name="T12" fmla="*/ 106 w 106"/>
                      <a:gd name="T13" fmla="*/ 105 h 105"/>
                      <a:gd name="T14" fmla="*/ 0 w 106"/>
                      <a:gd name="T15" fmla="*/ 104 h 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06" h="105">
                        <a:moveTo>
                          <a:pt x="0" y="104"/>
                        </a:moveTo>
                        <a:lnTo>
                          <a:pt x="0" y="104"/>
                        </a:lnTo>
                        <a:lnTo>
                          <a:pt x="0" y="9"/>
                        </a:lnTo>
                        <a:cubicBezTo>
                          <a:pt x="3" y="10"/>
                          <a:pt x="6" y="10"/>
                          <a:pt x="9" y="10"/>
                        </a:cubicBezTo>
                        <a:lnTo>
                          <a:pt x="9" y="10"/>
                        </a:lnTo>
                        <a:cubicBezTo>
                          <a:pt x="25" y="10"/>
                          <a:pt x="43" y="7"/>
                          <a:pt x="64" y="0"/>
                        </a:cubicBezTo>
                        <a:cubicBezTo>
                          <a:pt x="85" y="27"/>
                          <a:pt x="101" y="63"/>
                          <a:pt x="106" y="105"/>
                        </a:cubicBezTo>
                        <a:lnTo>
                          <a:pt x="0" y="104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5" name="Freeform 635">
                    <a:extLst>
                      <a:ext uri="{FF2B5EF4-FFF2-40B4-BE49-F238E27FC236}">
                        <a16:creationId xmlns:a16="http://schemas.microsoft.com/office/drawing/2014/main" id="{1152CC4F-2123-4AF9-9975-11D36A0BE4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5" y="2425"/>
                    <a:ext cx="57" cy="40"/>
                  </a:xfrm>
                  <a:custGeom>
                    <a:avLst/>
                    <a:gdLst>
                      <a:gd name="T0" fmla="*/ 128 w 156"/>
                      <a:gd name="T1" fmla="*/ 92 h 111"/>
                      <a:gd name="T2" fmla="*/ 128 w 156"/>
                      <a:gd name="T3" fmla="*/ 92 h 111"/>
                      <a:gd name="T4" fmla="*/ 0 w 156"/>
                      <a:gd name="T5" fmla="*/ 14 h 111"/>
                      <a:gd name="T6" fmla="*/ 144 w 156"/>
                      <a:gd name="T7" fmla="*/ 0 h 111"/>
                      <a:gd name="T8" fmla="*/ 156 w 156"/>
                      <a:gd name="T9" fmla="*/ 0 h 111"/>
                      <a:gd name="T10" fmla="*/ 156 w 156"/>
                      <a:gd name="T11" fmla="*/ 93 h 111"/>
                      <a:gd name="T12" fmla="*/ 128 w 156"/>
                      <a:gd name="T13" fmla="*/ 92 h 1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56" h="111">
                        <a:moveTo>
                          <a:pt x="128" y="92"/>
                        </a:moveTo>
                        <a:lnTo>
                          <a:pt x="128" y="92"/>
                        </a:lnTo>
                        <a:cubicBezTo>
                          <a:pt x="56" y="92"/>
                          <a:pt x="0" y="111"/>
                          <a:pt x="0" y="14"/>
                        </a:cubicBezTo>
                        <a:cubicBezTo>
                          <a:pt x="51" y="6"/>
                          <a:pt x="100" y="1"/>
                          <a:pt x="144" y="0"/>
                        </a:cubicBezTo>
                        <a:cubicBezTo>
                          <a:pt x="148" y="0"/>
                          <a:pt x="152" y="0"/>
                          <a:pt x="156" y="0"/>
                        </a:cubicBezTo>
                        <a:lnTo>
                          <a:pt x="156" y="93"/>
                        </a:lnTo>
                        <a:lnTo>
                          <a:pt x="128" y="92"/>
                        </a:ln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6" name="Freeform 636">
                    <a:extLst>
                      <a:ext uri="{FF2B5EF4-FFF2-40B4-BE49-F238E27FC236}">
                        <a16:creationId xmlns:a16="http://schemas.microsoft.com/office/drawing/2014/main" id="{11FACF7C-0936-4AD6-8DCB-E777BC28F6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5" y="2430"/>
                    <a:ext cx="107" cy="50"/>
                  </a:xfrm>
                  <a:custGeom>
                    <a:avLst/>
                    <a:gdLst>
                      <a:gd name="T0" fmla="*/ 271 w 296"/>
                      <a:gd name="T1" fmla="*/ 134 h 137"/>
                      <a:gd name="T2" fmla="*/ 271 w 296"/>
                      <a:gd name="T3" fmla="*/ 134 h 137"/>
                      <a:gd name="T4" fmla="*/ 0 w 296"/>
                      <a:gd name="T5" fmla="*/ 30 h 137"/>
                      <a:gd name="T6" fmla="*/ 140 w 296"/>
                      <a:gd name="T7" fmla="*/ 0 h 137"/>
                      <a:gd name="T8" fmla="*/ 268 w 296"/>
                      <a:gd name="T9" fmla="*/ 78 h 137"/>
                      <a:gd name="T10" fmla="*/ 296 w 296"/>
                      <a:gd name="T11" fmla="*/ 79 h 137"/>
                      <a:gd name="T12" fmla="*/ 296 w 296"/>
                      <a:gd name="T13" fmla="*/ 133 h 137"/>
                      <a:gd name="T14" fmla="*/ 271 w 296"/>
                      <a:gd name="T15" fmla="*/ 134 h 1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96" h="137">
                        <a:moveTo>
                          <a:pt x="271" y="134"/>
                        </a:moveTo>
                        <a:lnTo>
                          <a:pt x="271" y="134"/>
                        </a:lnTo>
                        <a:cubicBezTo>
                          <a:pt x="148" y="137"/>
                          <a:pt x="42" y="94"/>
                          <a:pt x="0" y="30"/>
                        </a:cubicBezTo>
                        <a:cubicBezTo>
                          <a:pt x="46" y="17"/>
                          <a:pt x="94" y="7"/>
                          <a:pt x="140" y="0"/>
                        </a:cubicBezTo>
                        <a:cubicBezTo>
                          <a:pt x="140" y="97"/>
                          <a:pt x="196" y="78"/>
                          <a:pt x="268" y="78"/>
                        </a:cubicBezTo>
                        <a:lnTo>
                          <a:pt x="296" y="79"/>
                        </a:lnTo>
                        <a:lnTo>
                          <a:pt x="296" y="133"/>
                        </a:lnTo>
                        <a:cubicBezTo>
                          <a:pt x="288" y="133"/>
                          <a:pt x="280" y="134"/>
                          <a:pt x="271" y="134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7" name="Freeform 637">
                    <a:extLst>
                      <a:ext uri="{FF2B5EF4-FFF2-40B4-BE49-F238E27FC236}">
                        <a16:creationId xmlns:a16="http://schemas.microsoft.com/office/drawing/2014/main" id="{0DDECFBE-327A-4FEC-83BF-1829F96C0A3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5" y="2408"/>
                    <a:ext cx="57" cy="20"/>
                  </a:xfrm>
                  <a:custGeom>
                    <a:avLst/>
                    <a:gdLst>
                      <a:gd name="T0" fmla="*/ 127 w 156"/>
                      <a:gd name="T1" fmla="*/ 39 h 55"/>
                      <a:gd name="T2" fmla="*/ 127 w 156"/>
                      <a:gd name="T3" fmla="*/ 39 h 55"/>
                      <a:gd name="T4" fmla="*/ 0 w 156"/>
                      <a:gd name="T5" fmla="*/ 55 h 55"/>
                      <a:gd name="T6" fmla="*/ 0 w 156"/>
                      <a:gd name="T7" fmla="*/ 0 h 55"/>
                      <a:gd name="T8" fmla="*/ 129 w 156"/>
                      <a:gd name="T9" fmla="*/ 15 h 55"/>
                      <a:gd name="T10" fmla="*/ 136 w 156"/>
                      <a:gd name="T11" fmla="*/ 15 h 55"/>
                      <a:gd name="T12" fmla="*/ 156 w 156"/>
                      <a:gd name="T13" fmla="*/ 15 h 55"/>
                      <a:gd name="T14" fmla="*/ 156 w 156"/>
                      <a:gd name="T15" fmla="*/ 40 h 55"/>
                      <a:gd name="T16" fmla="*/ 127 w 156"/>
                      <a:gd name="T17" fmla="*/ 39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6" h="55">
                        <a:moveTo>
                          <a:pt x="127" y="39"/>
                        </a:moveTo>
                        <a:lnTo>
                          <a:pt x="127" y="39"/>
                        </a:lnTo>
                        <a:cubicBezTo>
                          <a:pt x="93" y="38"/>
                          <a:pt x="50" y="45"/>
                          <a:pt x="0" y="55"/>
                        </a:cubicBezTo>
                        <a:lnTo>
                          <a:pt x="0" y="0"/>
                        </a:lnTo>
                        <a:cubicBezTo>
                          <a:pt x="41" y="10"/>
                          <a:pt x="84" y="15"/>
                          <a:pt x="129" y="15"/>
                        </a:cubicBezTo>
                        <a:lnTo>
                          <a:pt x="136" y="15"/>
                        </a:lnTo>
                        <a:cubicBezTo>
                          <a:pt x="143" y="15"/>
                          <a:pt x="150" y="15"/>
                          <a:pt x="156" y="15"/>
                        </a:cubicBezTo>
                        <a:lnTo>
                          <a:pt x="156" y="40"/>
                        </a:lnTo>
                        <a:cubicBezTo>
                          <a:pt x="146" y="39"/>
                          <a:pt x="136" y="39"/>
                          <a:pt x="127" y="39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8" name="Freeform 638">
                    <a:extLst>
                      <a:ext uri="{FF2B5EF4-FFF2-40B4-BE49-F238E27FC236}">
                        <a16:creationId xmlns:a16="http://schemas.microsoft.com/office/drawing/2014/main" id="{83DDEE5C-775B-49D2-8BCE-1610E0C559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25" y="2422"/>
                    <a:ext cx="57" cy="8"/>
                  </a:xfrm>
                  <a:custGeom>
                    <a:avLst/>
                    <a:gdLst>
                      <a:gd name="T0" fmla="*/ 144 w 156"/>
                      <a:gd name="T1" fmla="*/ 10 h 24"/>
                      <a:gd name="T2" fmla="*/ 144 w 156"/>
                      <a:gd name="T3" fmla="*/ 10 h 24"/>
                      <a:gd name="T4" fmla="*/ 0 w 156"/>
                      <a:gd name="T5" fmla="*/ 24 h 24"/>
                      <a:gd name="T6" fmla="*/ 0 w 156"/>
                      <a:gd name="T7" fmla="*/ 21 h 24"/>
                      <a:gd name="T8" fmla="*/ 0 w 156"/>
                      <a:gd name="T9" fmla="*/ 17 h 24"/>
                      <a:gd name="T10" fmla="*/ 127 w 156"/>
                      <a:gd name="T11" fmla="*/ 1 h 24"/>
                      <a:gd name="T12" fmla="*/ 156 w 156"/>
                      <a:gd name="T13" fmla="*/ 2 h 24"/>
                      <a:gd name="T14" fmla="*/ 156 w 156"/>
                      <a:gd name="T15" fmla="*/ 10 h 24"/>
                      <a:gd name="T16" fmla="*/ 144 w 156"/>
                      <a:gd name="T17" fmla="*/ 10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56" h="24">
                        <a:moveTo>
                          <a:pt x="144" y="10"/>
                        </a:moveTo>
                        <a:lnTo>
                          <a:pt x="144" y="10"/>
                        </a:lnTo>
                        <a:cubicBezTo>
                          <a:pt x="100" y="11"/>
                          <a:pt x="51" y="16"/>
                          <a:pt x="0" y="24"/>
                        </a:cubicBezTo>
                        <a:lnTo>
                          <a:pt x="0" y="21"/>
                        </a:lnTo>
                        <a:lnTo>
                          <a:pt x="0" y="17"/>
                        </a:lnTo>
                        <a:cubicBezTo>
                          <a:pt x="50" y="7"/>
                          <a:pt x="93" y="0"/>
                          <a:pt x="127" y="1"/>
                        </a:cubicBezTo>
                        <a:cubicBezTo>
                          <a:pt x="136" y="1"/>
                          <a:pt x="146" y="1"/>
                          <a:pt x="156" y="2"/>
                        </a:cubicBezTo>
                        <a:lnTo>
                          <a:pt x="156" y="10"/>
                        </a:lnTo>
                        <a:cubicBezTo>
                          <a:pt x="152" y="10"/>
                          <a:pt x="148" y="10"/>
                          <a:pt x="144" y="10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39" name="Freeform 639">
                    <a:extLst>
                      <a:ext uri="{FF2B5EF4-FFF2-40B4-BE49-F238E27FC236}">
                        <a16:creationId xmlns:a16="http://schemas.microsoft.com/office/drawing/2014/main" id="{D95E53E8-88B6-4C25-BA62-FB519527C2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4" y="2428"/>
                    <a:ext cx="51" cy="13"/>
                  </a:xfrm>
                  <a:custGeom>
                    <a:avLst/>
                    <a:gdLst>
                      <a:gd name="T0" fmla="*/ 0 w 141"/>
                      <a:gd name="T1" fmla="*/ 36 h 37"/>
                      <a:gd name="T2" fmla="*/ 0 w 141"/>
                      <a:gd name="T3" fmla="*/ 36 h 37"/>
                      <a:gd name="T4" fmla="*/ 141 w 141"/>
                      <a:gd name="T5" fmla="*/ 0 h 37"/>
                      <a:gd name="T6" fmla="*/ 141 w 141"/>
                      <a:gd name="T7" fmla="*/ 4 h 37"/>
                      <a:gd name="T8" fmla="*/ 141 w 141"/>
                      <a:gd name="T9" fmla="*/ 7 h 37"/>
                      <a:gd name="T10" fmla="*/ 1 w 141"/>
                      <a:gd name="T11" fmla="*/ 37 h 37"/>
                      <a:gd name="T12" fmla="*/ 0 w 141"/>
                      <a:gd name="T13" fmla="*/ 36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41" h="37">
                        <a:moveTo>
                          <a:pt x="0" y="36"/>
                        </a:moveTo>
                        <a:lnTo>
                          <a:pt x="0" y="36"/>
                        </a:lnTo>
                        <a:cubicBezTo>
                          <a:pt x="51" y="22"/>
                          <a:pt x="98" y="9"/>
                          <a:pt x="141" y="0"/>
                        </a:cubicBezTo>
                        <a:lnTo>
                          <a:pt x="141" y="4"/>
                        </a:lnTo>
                        <a:lnTo>
                          <a:pt x="141" y="7"/>
                        </a:lnTo>
                        <a:cubicBezTo>
                          <a:pt x="95" y="14"/>
                          <a:pt x="47" y="24"/>
                          <a:pt x="1" y="37"/>
                        </a:cubicBezTo>
                        <a:cubicBezTo>
                          <a:pt x="0" y="37"/>
                          <a:pt x="0" y="36"/>
                          <a:pt x="0" y="36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0" name="Freeform 640">
                    <a:extLst>
                      <a:ext uri="{FF2B5EF4-FFF2-40B4-BE49-F238E27FC236}">
                        <a16:creationId xmlns:a16="http://schemas.microsoft.com/office/drawing/2014/main" id="{CB11DAA7-EB4F-4107-AB73-0D04C62B9D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8" y="4077"/>
                    <a:ext cx="161" cy="39"/>
                  </a:xfrm>
                  <a:custGeom>
                    <a:avLst/>
                    <a:gdLst>
                      <a:gd name="T0" fmla="*/ 444 w 444"/>
                      <a:gd name="T1" fmla="*/ 30 h 108"/>
                      <a:gd name="T2" fmla="*/ 444 w 444"/>
                      <a:gd name="T3" fmla="*/ 30 h 108"/>
                      <a:gd name="T4" fmla="*/ 5 w 444"/>
                      <a:gd name="T5" fmla="*/ 108 h 108"/>
                      <a:gd name="T6" fmla="*/ 2 w 444"/>
                      <a:gd name="T7" fmla="*/ 107 h 108"/>
                      <a:gd name="T8" fmla="*/ 0 w 444"/>
                      <a:gd name="T9" fmla="*/ 74 h 108"/>
                      <a:gd name="T10" fmla="*/ 12 w 444"/>
                      <a:gd name="T11" fmla="*/ 77 h 108"/>
                      <a:gd name="T12" fmla="*/ 363 w 444"/>
                      <a:gd name="T13" fmla="*/ 0 h 108"/>
                      <a:gd name="T14" fmla="*/ 363 w 444"/>
                      <a:gd name="T15" fmla="*/ 5 h 108"/>
                      <a:gd name="T16" fmla="*/ 444 w 444"/>
                      <a:gd name="T17" fmla="*/ 30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44" h="108">
                        <a:moveTo>
                          <a:pt x="444" y="30"/>
                        </a:moveTo>
                        <a:lnTo>
                          <a:pt x="444" y="30"/>
                        </a:lnTo>
                        <a:cubicBezTo>
                          <a:pt x="239" y="67"/>
                          <a:pt x="39" y="101"/>
                          <a:pt x="5" y="108"/>
                        </a:cubicBezTo>
                        <a:cubicBezTo>
                          <a:pt x="5" y="108"/>
                          <a:pt x="4" y="108"/>
                          <a:pt x="2" y="107"/>
                        </a:cubicBezTo>
                        <a:cubicBezTo>
                          <a:pt x="1" y="95"/>
                          <a:pt x="1" y="84"/>
                          <a:pt x="0" y="74"/>
                        </a:cubicBezTo>
                        <a:cubicBezTo>
                          <a:pt x="8" y="76"/>
                          <a:pt x="12" y="77"/>
                          <a:pt x="12" y="77"/>
                        </a:cubicBezTo>
                        <a:cubicBezTo>
                          <a:pt x="41" y="71"/>
                          <a:pt x="191" y="39"/>
                          <a:pt x="363" y="0"/>
                        </a:cubicBezTo>
                        <a:cubicBezTo>
                          <a:pt x="363" y="2"/>
                          <a:pt x="363" y="3"/>
                          <a:pt x="363" y="5"/>
                        </a:cubicBezTo>
                        <a:lnTo>
                          <a:pt x="444" y="30"/>
                        </a:ln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1" name="Freeform 641">
                    <a:extLst>
                      <a:ext uri="{FF2B5EF4-FFF2-40B4-BE49-F238E27FC236}">
                        <a16:creationId xmlns:a16="http://schemas.microsoft.com/office/drawing/2014/main" id="{9176C6D0-2F8B-4B4B-8765-D43B4811D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3" y="1782"/>
                    <a:ext cx="10" cy="2"/>
                  </a:xfrm>
                  <a:custGeom>
                    <a:avLst/>
                    <a:gdLst>
                      <a:gd name="T0" fmla="*/ 26 w 26"/>
                      <a:gd name="T1" fmla="*/ 0 h 5"/>
                      <a:gd name="T2" fmla="*/ 26 w 26"/>
                      <a:gd name="T3" fmla="*/ 0 h 5"/>
                      <a:gd name="T4" fmla="*/ 0 w 26"/>
                      <a:gd name="T5" fmla="*/ 5 h 5"/>
                      <a:gd name="T6" fmla="*/ 26 w 26"/>
                      <a:gd name="T7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5">
                        <a:moveTo>
                          <a:pt x="26" y="0"/>
                        </a:moveTo>
                        <a:lnTo>
                          <a:pt x="26" y="0"/>
                        </a:lnTo>
                        <a:cubicBezTo>
                          <a:pt x="17" y="1"/>
                          <a:pt x="9" y="3"/>
                          <a:pt x="0" y="5"/>
                        </a:cubicBezTo>
                        <a:cubicBezTo>
                          <a:pt x="9" y="3"/>
                          <a:pt x="18" y="1"/>
                          <a:pt x="26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2" name="Freeform 642">
                    <a:extLst>
                      <a:ext uri="{FF2B5EF4-FFF2-40B4-BE49-F238E27FC236}">
                        <a16:creationId xmlns:a16="http://schemas.microsoft.com/office/drawing/2014/main" id="{DD1181D8-6E41-48D3-BA8C-058C2774F4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8" y="3190"/>
                    <a:ext cx="53" cy="39"/>
                  </a:xfrm>
                  <a:custGeom>
                    <a:avLst/>
                    <a:gdLst>
                      <a:gd name="T0" fmla="*/ 1 w 148"/>
                      <a:gd name="T1" fmla="*/ 0 h 107"/>
                      <a:gd name="T2" fmla="*/ 1 w 148"/>
                      <a:gd name="T3" fmla="*/ 0 h 107"/>
                      <a:gd name="T4" fmla="*/ 148 w 148"/>
                      <a:gd name="T5" fmla="*/ 1 h 107"/>
                      <a:gd name="T6" fmla="*/ 0 w 148"/>
                      <a:gd name="T7" fmla="*/ 107 h 107"/>
                      <a:gd name="T8" fmla="*/ 1 w 148"/>
                      <a:gd name="T9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8" h="107">
                        <a:moveTo>
                          <a:pt x="1" y="0"/>
                        </a:moveTo>
                        <a:lnTo>
                          <a:pt x="1" y="0"/>
                        </a:lnTo>
                        <a:lnTo>
                          <a:pt x="148" y="1"/>
                        </a:lnTo>
                        <a:cubicBezTo>
                          <a:pt x="77" y="40"/>
                          <a:pt x="30" y="76"/>
                          <a:pt x="0" y="107"/>
                        </a:cubicBezTo>
                        <a:lnTo>
                          <a:pt x="1" y="0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3" name="Freeform 643">
                    <a:extLst>
                      <a:ext uri="{FF2B5EF4-FFF2-40B4-BE49-F238E27FC236}">
                        <a16:creationId xmlns:a16="http://schemas.microsoft.com/office/drawing/2014/main" id="{B7CC7A78-C514-493F-A456-F70C4C5ADF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1" y="4129"/>
                    <a:ext cx="50" cy="25"/>
                  </a:xfrm>
                  <a:custGeom>
                    <a:avLst/>
                    <a:gdLst>
                      <a:gd name="T0" fmla="*/ 138 w 138"/>
                      <a:gd name="T1" fmla="*/ 35 h 71"/>
                      <a:gd name="T2" fmla="*/ 138 w 138"/>
                      <a:gd name="T3" fmla="*/ 35 h 71"/>
                      <a:gd name="T4" fmla="*/ 60 w 138"/>
                      <a:gd name="T5" fmla="*/ 71 h 71"/>
                      <a:gd name="T6" fmla="*/ 0 w 138"/>
                      <a:gd name="T7" fmla="*/ 49 h 71"/>
                      <a:gd name="T8" fmla="*/ 109 w 138"/>
                      <a:gd name="T9" fmla="*/ 0 h 71"/>
                      <a:gd name="T10" fmla="*/ 137 w 138"/>
                      <a:gd name="T11" fmla="*/ 7 h 71"/>
                      <a:gd name="T12" fmla="*/ 138 w 138"/>
                      <a:gd name="T13" fmla="*/ 35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8" h="71">
                        <a:moveTo>
                          <a:pt x="138" y="35"/>
                        </a:moveTo>
                        <a:lnTo>
                          <a:pt x="138" y="35"/>
                        </a:lnTo>
                        <a:lnTo>
                          <a:pt x="60" y="71"/>
                        </a:lnTo>
                        <a:cubicBezTo>
                          <a:pt x="40" y="64"/>
                          <a:pt x="19" y="57"/>
                          <a:pt x="0" y="49"/>
                        </a:cubicBezTo>
                        <a:lnTo>
                          <a:pt x="109" y="0"/>
                        </a:lnTo>
                        <a:cubicBezTo>
                          <a:pt x="118" y="3"/>
                          <a:pt x="127" y="5"/>
                          <a:pt x="137" y="7"/>
                        </a:cubicBezTo>
                        <a:cubicBezTo>
                          <a:pt x="137" y="16"/>
                          <a:pt x="137" y="26"/>
                          <a:pt x="138" y="35"/>
                        </a:cubicBez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4" name="Freeform 644">
                    <a:extLst>
                      <a:ext uri="{FF2B5EF4-FFF2-40B4-BE49-F238E27FC236}">
                        <a16:creationId xmlns:a16="http://schemas.microsoft.com/office/drawing/2014/main" id="{5EB97CB7-2006-4917-AFE1-67A3D6A470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9" y="4001"/>
                    <a:ext cx="678" cy="181"/>
                  </a:xfrm>
                  <a:custGeom>
                    <a:avLst/>
                    <a:gdLst>
                      <a:gd name="T0" fmla="*/ 1656 w 1873"/>
                      <a:gd name="T1" fmla="*/ 276 h 500"/>
                      <a:gd name="T2" fmla="*/ 1656 w 1873"/>
                      <a:gd name="T3" fmla="*/ 276 h 500"/>
                      <a:gd name="T4" fmla="*/ 830 w 1873"/>
                      <a:gd name="T5" fmla="*/ 498 h 500"/>
                      <a:gd name="T6" fmla="*/ 604 w 1873"/>
                      <a:gd name="T7" fmla="*/ 470 h 500"/>
                      <a:gd name="T8" fmla="*/ 528 w 1873"/>
                      <a:gd name="T9" fmla="*/ 422 h 500"/>
                      <a:gd name="T10" fmla="*/ 351 w 1873"/>
                      <a:gd name="T11" fmla="*/ 431 h 500"/>
                      <a:gd name="T12" fmla="*/ 281 w 1873"/>
                      <a:gd name="T13" fmla="*/ 418 h 500"/>
                      <a:gd name="T14" fmla="*/ 244 w 1873"/>
                      <a:gd name="T15" fmla="*/ 401 h 500"/>
                      <a:gd name="T16" fmla="*/ 195 w 1873"/>
                      <a:gd name="T17" fmla="*/ 402 h 500"/>
                      <a:gd name="T18" fmla="*/ 3 w 1873"/>
                      <a:gd name="T19" fmla="*/ 359 h 500"/>
                      <a:gd name="T20" fmla="*/ 1 w 1873"/>
                      <a:gd name="T21" fmla="*/ 340 h 500"/>
                      <a:gd name="T22" fmla="*/ 2 w 1873"/>
                      <a:gd name="T23" fmla="*/ 340 h 500"/>
                      <a:gd name="T24" fmla="*/ 0 w 1873"/>
                      <a:gd name="T25" fmla="*/ 317 h 500"/>
                      <a:gd name="T26" fmla="*/ 3 w 1873"/>
                      <a:gd name="T27" fmla="*/ 318 h 500"/>
                      <a:gd name="T28" fmla="*/ 442 w 1873"/>
                      <a:gd name="T29" fmla="*/ 240 h 500"/>
                      <a:gd name="T30" fmla="*/ 705 w 1873"/>
                      <a:gd name="T31" fmla="*/ 322 h 500"/>
                      <a:gd name="T32" fmla="*/ 1065 w 1873"/>
                      <a:gd name="T33" fmla="*/ 296 h 500"/>
                      <a:gd name="T34" fmla="*/ 1065 w 1873"/>
                      <a:gd name="T35" fmla="*/ 253 h 500"/>
                      <a:gd name="T36" fmla="*/ 951 w 1873"/>
                      <a:gd name="T37" fmla="*/ 133 h 500"/>
                      <a:gd name="T38" fmla="*/ 1734 w 1873"/>
                      <a:gd name="T39" fmla="*/ 78 h 500"/>
                      <a:gd name="T40" fmla="*/ 1861 w 1873"/>
                      <a:gd name="T41" fmla="*/ 158 h 500"/>
                      <a:gd name="T42" fmla="*/ 1656 w 1873"/>
                      <a:gd name="T43" fmla="*/ 276 h 5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1873" h="500">
                        <a:moveTo>
                          <a:pt x="1656" y="276"/>
                        </a:moveTo>
                        <a:lnTo>
                          <a:pt x="1656" y="276"/>
                        </a:lnTo>
                        <a:cubicBezTo>
                          <a:pt x="1403" y="342"/>
                          <a:pt x="894" y="500"/>
                          <a:pt x="830" y="498"/>
                        </a:cubicBezTo>
                        <a:cubicBezTo>
                          <a:pt x="810" y="497"/>
                          <a:pt x="722" y="487"/>
                          <a:pt x="604" y="470"/>
                        </a:cubicBezTo>
                        <a:cubicBezTo>
                          <a:pt x="572" y="447"/>
                          <a:pt x="542" y="428"/>
                          <a:pt x="528" y="422"/>
                        </a:cubicBezTo>
                        <a:cubicBezTo>
                          <a:pt x="505" y="413"/>
                          <a:pt x="423" y="419"/>
                          <a:pt x="351" y="431"/>
                        </a:cubicBezTo>
                        <a:cubicBezTo>
                          <a:pt x="328" y="427"/>
                          <a:pt x="305" y="423"/>
                          <a:pt x="281" y="418"/>
                        </a:cubicBezTo>
                        <a:cubicBezTo>
                          <a:pt x="270" y="410"/>
                          <a:pt x="258" y="404"/>
                          <a:pt x="244" y="401"/>
                        </a:cubicBezTo>
                        <a:cubicBezTo>
                          <a:pt x="228" y="397"/>
                          <a:pt x="211" y="398"/>
                          <a:pt x="195" y="402"/>
                        </a:cubicBezTo>
                        <a:cubicBezTo>
                          <a:pt x="127" y="389"/>
                          <a:pt x="62" y="375"/>
                          <a:pt x="3" y="359"/>
                        </a:cubicBezTo>
                        <a:cubicBezTo>
                          <a:pt x="2" y="353"/>
                          <a:pt x="2" y="346"/>
                          <a:pt x="1" y="340"/>
                        </a:cubicBezTo>
                        <a:lnTo>
                          <a:pt x="2" y="340"/>
                        </a:lnTo>
                        <a:cubicBezTo>
                          <a:pt x="1" y="332"/>
                          <a:pt x="1" y="324"/>
                          <a:pt x="0" y="317"/>
                        </a:cubicBezTo>
                        <a:cubicBezTo>
                          <a:pt x="2" y="318"/>
                          <a:pt x="3" y="318"/>
                          <a:pt x="3" y="318"/>
                        </a:cubicBezTo>
                        <a:cubicBezTo>
                          <a:pt x="37" y="311"/>
                          <a:pt x="237" y="277"/>
                          <a:pt x="442" y="240"/>
                        </a:cubicBezTo>
                        <a:lnTo>
                          <a:pt x="705" y="322"/>
                        </a:lnTo>
                        <a:lnTo>
                          <a:pt x="1065" y="296"/>
                        </a:lnTo>
                        <a:cubicBezTo>
                          <a:pt x="1066" y="282"/>
                          <a:pt x="1067" y="267"/>
                          <a:pt x="1065" y="253"/>
                        </a:cubicBezTo>
                        <a:cubicBezTo>
                          <a:pt x="1075" y="217"/>
                          <a:pt x="1031" y="172"/>
                          <a:pt x="951" y="133"/>
                        </a:cubicBezTo>
                        <a:cubicBezTo>
                          <a:pt x="1120" y="86"/>
                          <a:pt x="1521" y="0"/>
                          <a:pt x="1734" y="78"/>
                        </a:cubicBezTo>
                        <a:cubicBezTo>
                          <a:pt x="1802" y="103"/>
                          <a:pt x="1844" y="130"/>
                          <a:pt x="1861" y="158"/>
                        </a:cubicBezTo>
                        <a:cubicBezTo>
                          <a:pt x="1873" y="200"/>
                          <a:pt x="1801" y="237"/>
                          <a:pt x="1656" y="276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5" name="Freeform 645">
                    <a:extLst>
                      <a:ext uri="{FF2B5EF4-FFF2-40B4-BE49-F238E27FC236}">
                        <a16:creationId xmlns:a16="http://schemas.microsoft.com/office/drawing/2014/main" id="{2FF6BB59-212F-486B-9D7C-0F89AB61C9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9" y="4116"/>
                    <a:ext cx="1" cy="8"/>
                  </a:xfrm>
                  <a:custGeom>
                    <a:avLst/>
                    <a:gdLst>
                      <a:gd name="T0" fmla="*/ 1 w 3"/>
                      <a:gd name="T1" fmla="*/ 1 h 24"/>
                      <a:gd name="T2" fmla="*/ 1 w 3"/>
                      <a:gd name="T3" fmla="*/ 1 h 24"/>
                      <a:gd name="T4" fmla="*/ 3 w 3"/>
                      <a:gd name="T5" fmla="*/ 24 h 24"/>
                      <a:gd name="T6" fmla="*/ 2 w 3"/>
                      <a:gd name="T7" fmla="*/ 24 h 24"/>
                      <a:gd name="T8" fmla="*/ 0 w 3"/>
                      <a:gd name="T9" fmla="*/ 0 h 24"/>
                      <a:gd name="T10" fmla="*/ 1 w 3"/>
                      <a:gd name="T11" fmla="*/ 1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" h="24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2" y="8"/>
                          <a:pt x="2" y="16"/>
                          <a:pt x="3" y="24"/>
                        </a:cubicBezTo>
                        <a:lnTo>
                          <a:pt x="2" y="24"/>
                        </a:lnTo>
                        <a:cubicBezTo>
                          <a:pt x="2" y="16"/>
                          <a:pt x="1" y="8"/>
                          <a:pt x="0" y="0"/>
                        </a:cubicBezTo>
                        <a:cubicBezTo>
                          <a:pt x="0" y="0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6" name="Freeform 646">
                    <a:extLst>
                      <a:ext uri="{FF2B5EF4-FFF2-40B4-BE49-F238E27FC236}">
                        <a16:creationId xmlns:a16="http://schemas.microsoft.com/office/drawing/2014/main" id="{FAACD2A6-EA99-4884-9419-C98EA3425DB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5" y="4103"/>
                    <a:ext cx="4" cy="13"/>
                  </a:xfrm>
                  <a:custGeom>
                    <a:avLst/>
                    <a:gdLst>
                      <a:gd name="T0" fmla="*/ 10 w 11"/>
                      <a:gd name="T1" fmla="*/ 34 h 35"/>
                      <a:gd name="T2" fmla="*/ 10 w 11"/>
                      <a:gd name="T3" fmla="*/ 34 h 35"/>
                      <a:gd name="T4" fmla="*/ 0 w 11"/>
                      <a:gd name="T5" fmla="*/ 0 h 35"/>
                      <a:gd name="T6" fmla="*/ 9 w 11"/>
                      <a:gd name="T7" fmla="*/ 2 h 35"/>
                      <a:gd name="T8" fmla="*/ 11 w 11"/>
                      <a:gd name="T9" fmla="*/ 35 h 35"/>
                      <a:gd name="T10" fmla="*/ 10 w 11"/>
                      <a:gd name="T11" fmla="*/ 34 h 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" h="35">
                        <a:moveTo>
                          <a:pt x="10" y="34"/>
                        </a:moveTo>
                        <a:lnTo>
                          <a:pt x="10" y="34"/>
                        </a:lnTo>
                        <a:cubicBezTo>
                          <a:pt x="8" y="21"/>
                          <a:pt x="5" y="10"/>
                          <a:pt x="0" y="0"/>
                        </a:cubicBezTo>
                        <a:cubicBezTo>
                          <a:pt x="3" y="1"/>
                          <a:pt x="6" y="1"/>
                          <a:pt x="9" y="2"/>
                        </a:cubicBezTo>
                        <a:cubicBezTo>
                          <a:pt x="10" y="12"/>
                          <a:pt x="10" y="23"/>
                          <a:pt x="11" y="35"/>
                        </a:cubicBezTo>
                        <a:cubicBezTo>
                          <a:pt x="11" y="35"/>
                          <a:pt x="10" y="34"/>
                          <a:pt x="10" y="34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7" name="Freeform 647">
                    <a:extLst>
                      <a:ext uri="{FF2B5EF4-FFF2-40B4-BE49-F238E27FC236}">
                        <a16:creationId xmlns:a16="http://schemas.microsoft.com/office/drawing/2014/main" id="{DDA6F2FC-6F54-4ACB-B4E0-73CA2F788C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10" y="4124"/>
                    <a:ext cx="10" cy="7"/>
                  </a:xfrm>
                  <a:custGeom>
                    <a:avLst/>
                    <a:gdLst>
                      <a:gd name="T0" fmla="*/ 28 w 28"/>
                      <a:gd name="T1" fmla="*/ 19 h 19"/>
                      <a:gd name="T2" fmla="*/ 28 w 28"/>
                      <a:gd name="T3" fmla="*/ 19 h 19"/>
                      <a:gd name="T4" fmla="*/ 0 w 28"/>
                      <a:gd name="T5" fmla="*/ 12 h 19"/>
                      <a:gd name="T6" fmla="*/ 26 w 28"/>
                      <a:gd name="T7" fmla="*/ 0 h 19"/>
                      <a:gd name="T8" fmla="*/ 28 w 28"/>
                      <a:gd name="T9" fmla="*/ 19 h 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" h="19">
                        <a:moveTo>
                          <a:pt x="28" y="19"/>
                        </a:moveTo>
                        <a:lnTo>
                          <a:pt x="28" y="19"/>
                        </a:lnTo>
                        <a:cubicBezTo>
                          <a:pt x="18" y="17"/>
                          <a:pt x="9" y="15"/>
                          <a:pt x="0" y="12"/>
                        </a:cubicBezTo>
                        <a:lnTo>
                          <a:pt x="26" y="0"/>
                        </a:lnTo>
                        <a:cubicBezTo>
                          <a:pt x="27" y="6"/>
                          <a:pt x="27" y="13"/>
                          <a:pt x="28" y="19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8" name="Freeform 648">
                    <a:extLst>
                      <a:ext uri="{FF2B5EF4-FFF2-40B4-BE49-F238E27FC236}">
                        <a16:creationId xmlns:a16="http://schemas.microsoft.com/office/drawing/2014/main" id="{BE7E95F2-9602-4E38-8C63-1C128C2B84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5" y="2575"/>
                    <a:ext cx="67" cy="167"/>
                  </a:xfrm>
                  <a:custGeom>
                    <a:avLst/>
                    <a:gdLst>
                      <a:gd name="T0" fmla="*/ 0 w 185"/>
                      <a:gd name="T1" fmla="*/ 169 h 462"/>
                      <a:gd name="T2" fmla="*/ 0 w 185"/>
                      <a:gd name="T3" fmla="*/ 169 h 462"/>
                      <a:gd name="T4" fmla="*/ 78 w 185"/>
                      <a:gd name="T5" fmla="*/ 2 h 462"/>
                      <a:gd name="T6" fmla="*/ 81 w 185"/>
                      <a:gd name="T7" fmla="*/ 0 h 462"/>
                      <a:gd name="T8" fmla="*/ 185 w 185"/>
                      <a:gd name="T9" fmla="*/ 457 h 462"/>
                      <a:gd name="T10" fmla="*/ 185 w 185"/>
                      <a:gd name="T11" fmla="*/ 462 h 462"/>
                      <a:gd name="T12" fmla="*/ 0 w 185"/>
                      <a:gd name="T13" fmla="*/ 169 h 4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85" h="462">
                        <a:moveTo>
                          <a:pt x="0" y="169"/>
                        </a:moveTo>
                        <a:lnTo>
                          <a:pt x="0" y="169"/>
                        </a:lnTo>
                        <a:cubicBezTo>
                          <a:pt x="0" y="169"/>
                          <a:pt x="54" y="48"/>
                          <a:pt x="78" y="2"/>
                        </a:cubicBezTo>
                        <a:lnTo>
                          <a:pt x="81" y="0"/>
                        </a:lnTo>
                        <a:cubicBezTo>
                          <a:pt x="128" y="168"/>
                          <a:pt x="185" y="457"/>
                          <a:pt x="185" y="457"/>
                        </a:cubicBezTo>
                        <a:lnTo>
                          <a:pt x="185" y="462"/>
                        </a:lnTo>
                        <a:cubicBezTo>
                          <a:pt x="161" y="430"/>
                          <a:pt x="0" y="169"/>
                          <a:pt x="0" y="169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49" name="Freeform 649">
                    <a:extLst>
                      <a:ext uri="{FF2B5EF4-FFF2-40B4-BE49-F238E27FC236}">
                        <a16:creationId xmlns:a16="http://schemas.microsoft.com/office/drawing/2014/main" id="{9D56C1CC-C519-4D97-9C95-4593014C01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4" y="4081"/>
                    <a:ext cx="61" cy="6"/>
                  </a:xfrm>
                  <a:custGeom>
                    <a:avLst/>
                    <a:gdLst>
                      <a:gd name="T0" fmla="*/ 163 w 169"/>
                      <a:gd name="T1" fmla="*/ 0 h 17"/>
                      <a:gd name="T2" fmla="*/ 163 w 169"/>
                      <a:gd name="T3" fmla="*/ 0 h 17"/>
                      <a:gd name="T4" fmla="*/ 169 w 169"/>
                      <a:gd name="T5" fmla="*/ 17 h 17"/>
                      <a:gd name="T6" fmla="*/ 0 w 169"/>
                      <a:gd name="T7" fmla="*/ 15 h 17"/>
                      <a:gd name="T8" fmla="*/ 0 w 169"/>
                      <a:gd name="T9" fmla="*/ 8 h 17"/>
                      <a:gd name="T10" fmla="*/ 163 w 169"/>
                      <a:gd name="T11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69" h="17">
                        <a:moveTo>
                          <a:pt x="163" y="0"/>
                        </a:moveTo>
                        <a:lnTo>
                          <a:pt x="163" y="0"/>
                        </a:lnTo>
                        <a:cubicBezTo>
                          <a:pt x="165" y="6"/>
                          <a:pt x="168" y="12"/>
                          <a:pt x="169" y="17"/>
                        </a:cubicBezTo>
                        <a:lnTo>
                          <a:pt x="0" y="15"/>
                        </a:lnTo>
                        <a:lnTo>
                          <a:pt x="0" y="8"/>
                        </a:lnTo>
                        <a:lnTo>
                          <a:pt x="163" y="0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0" name="Freeform 650">
                    <a:extLst>
                      <a:ext uri="{FF2B5EF4-FFF2-40B4-BE49-F238E27FC236}">
                        <a16:creationId xmlns:a16="http://schemas.microsoft.com/office/drawing/2014/main" id="{7B6576B0-70FF-4004-BCD7-53827FE52C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9" y="1784"/>
                    <a:ext cx="4" cy="1"/>
                  </a:xfrm>
                  <a:custGeom>
                    <a:avLst/>
                    <a:gdLst>
                      <a:gd name="T0" fmla="*/ 12 w 12"/>
                      <a:gd name="T1" fmla="*/ 0 h 3"/>
                      <a:gd name="T2" fmla="*/ 12 w 12"/>
                      <a:gd name="T3" fmla="*/ 0 h 3"/>
                      <a:gd name="T4" fmla="*/ 0 w 12"/>
                      <a:gd name="T5" fmla="*/ 3 h 3"/>
                      <a:gd name="T6" fmla="*/ 12 w 12"/>
                      <a:gd name="T7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2" h="3">
                        <a:moveTo>
                          <a:pt x="12" y="0"/>
                        </a:moveTo>
                        <a:lnTo>
                          <a:pt x="12" y="0"/>
                        </a:lnTo>
                        <a:cubicBezTo>
                          <a:pt x="8" y="1"/>
                          <a:pt x="4" y="2"/>
                          <a:pt x="0" y="3"/>
                        </a:cubicBezTo>
                        <a:cubicBezTo>
                          <a:pt x="4" y="2"/>
                          <a:pt x="8" y="1"/>
                          <a:pt x="12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1" name="Freeform 651">
                    <a:extLst>
                      <a:ext uri="{FF2B5EF4-FFF2-40B4-BE49-F238E27FC236}">
                        <a16:creationId xmlns:a16="http://schemas.microsoft.com/office/drawing/2014/main" id="{50AB8519-08CF-4450-8A26-7587A53B15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8" y="4098"/>
                    <a:ext cx="17" cy="5"/>
                  </a:xfrm>
                  <a:custGeom>
                    <a:avLst/>
                    <a:gdLst>
                      <a:gd name="T0" fmla="*/ 35 w 48"/>
                      <a:gd name="T1" fmla="*/ 0 h 16"/>
                      <a:gd name="T2" fmla="*/ 35 w 48"/>
                      <a:gd name="T3" fmla="*/ 0 h 16"/>
                      <a:gd name="T4" fmla="*/ 48 w 48"/>
                      <a:gd name="T5" fmla="*/ 16 h 16"/>
                      <a:gd name="T6" fmla="*/ 0 w 48"/>
                      <a:gd name="T7" fmla="*/ 5 h 16"/>
                      <a:gd name="T8" fmla="*/ 35 w 48"/>
                      <a:gd name="T9" fmla="*/ 0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8" h="16">
                        <a:moveTo>
                          <a:pt x="35" y="0"/>
                        </a:moveTo>
                        <a:lnTo>
                          <a:pt x="35" y="0"/>
                        </a:lnTo>
                        <a:cubicBezTo>
                          <a:pt x="40" y="5"/>
                          <a:pt x="45" y="10"/>
                          <a:pt x="48" y="16"/>
                        </a:cubicBezTo>
                        <a:cubicBezTo>
                          <a:pt x="36" y="13"/>
                          <a:pt x="19" y="9"/>
                          <a:pt x="0" y="5"/>
                        </a:cubicBez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2" name="Freeform 652">
                    <a:extLst>
                      <a:ext uri="{FF2B5EF4-FFF2-40B4-BE49-F238E27FC236}">
                        <a16:creationId xmlns:a16="http://schemas.microsoft.com/office/drawing/2014/main" id="{86265AF0-FB56-4444-A385-C85643DC68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1" y="4099"/>
                    <a:ext cx="38" cy="17"/>
                  </a:xfrm>
                  <a:custGeom>
                    <a:avLst/>
                    <a:gdLst>
                      <a:gd name="T0" fmla="*/ 104 w 104"/>
                      <a:gd name="T1" fmla="*/ 45 h 45"/>
                      <a:gd name="T2" fmla="*/ 104 w 104"/>
                      <a:gd name="T3" fmla="*/ 45 h 45"/>
                      <a:gd name="T4" fmla="*/ 0 w 104"/>
                      <a:gd name="T5" fmla="*/ 7 h 45"/>
                      <a:gd name="T6" fmla="*/ 46 w 104"/>
                      <a:gd name="T7" fmla="*/ 0 h 45"/>
                      <a:gd name="T8" fmla="*/ 94 w 104"/>
                      <a:gd name="T9" fmla="*/ 11 h 45"/>
                      <a:gd name="T10" fmla="*/ 104 w 104"/>
                      <a:gd name="T11" fmla="*/ 4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4" h="45">
                        <a:moveTo>
                          <a:pt x="104" y="45"/>
                        </a:moveTo>
                        <a:lnTo>
                          <a:pt x="104" y="45"/>
                        </a:lnTo>
                        <a:cubicBezTo>
                          <a:pt x="91" y="40"/>
                          <a:pt x="48" y="23"/>
                          <a:pt x="0" y="7"/>
                        </a:cubicBezTo>
                        <a:lnTo>
                          <a:pt x="46" y="0"/>
                        </a:lnTo>
                        <a:cubicBezTo>
                          <a:pt x="65" y="4"/>
                          <a:pt x="82" y="8"/>
                          <a:pt x="94" y="11"/>
                        </a:cubicBezTo>
                        <a:cubicBezTo>
                          <a:pt x="99" y="21"/>
                          <a:pt x="102" y="32"/>
                          <a:pt x="104" y="45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3" name="Freeform 653">
                    <a:extLst>
                      <a:ext uri="{FF2B5EF4-FFF2-40B4-BE49-F238E27FC236}">
                        <a16:creationId xmlns:a16="http://schemas.microsoft.com/office/drawing/2014/main" id="{9CE41DB0-61F7-450A-944E-8116639814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0" y="1777"/>
                    <a:ext cx="72" cy="13"/>
                  </a:xfrm>
                  <a:custGeom>
                    <a:avLst/>
                    <a:gdLst>
                      <a:gd name="T0" fmla="*/ 198 w 198"/>
                      <a:gd name="T1" fmla="*/ 0 h 34"/>
                      <a:gd name="T2" fmla="*/ 198 w 198"/>
                      <a:gd name="T3" fmla="*/ 0 h 34"/>
                      <a:gd name="T4" fmla="*/ 0 w 198"/>
                      <a:gd name="T5" fmla="*/ 34 h 34"/>
                      <a:gd name="T6" fmla="*/ 5 w 198"/>
                      <a:gd name="T7" fmla="*/ 33 h 34"/>
                      <a:gd name="T8" fmla="*/ 11 w 198"/>
                      <a:gd name="T9" fmla="*/ 31 h 34"/>
                      <a:gd name="T10" fmla="*/ 31 w 198"/>
                      <a:gd name="T11" fmla="*/ 25 h 34"/>
                      <a:gd name="T12" fmla="*/ 52 w 198"/>
                      <a:gd name="T13" fmla="*/ 21 h 34"/>
                      <a:gd name="T14" fmla="*/ 64 w 198"/>
                      <a:gd name="T15" fmla="*/ 18 h 34"/>
                      <a:gd name="T16" fmla="*/ 90 w 198"/>
                      <a:gd name="T17" fmla="*/ 13 h 34"/>
                      <a:gd name="T18" fmla="*/ 118 w 198"/>
                      <a:gd name="T19" fmla="*/ 8 h 34"/>
                      <a:gd name="T20" fmla="*/ 124 w 198"/>
                      <a:gd name="T21" fmla="*/ 7 h 34"/>
                      <a:gd name="T22" fmla="*/ 128 w 198"/>
                      <a:gd name="T23" fmla="*/ 7 h 34"/>
                      <a:gd name="T24" fmla="*/ 153 w 198"/>
                      <a:gd name="T25" fmla="*/ 4 h 34"/>
                      <a:gd name="T26" fmla="*/ 161 w 198"/>
                      <a:gd name="T27" fmla="*/ 3 h 34"/>
                      <a:gd name="T28" fmla="*/ 186 w 198"/>
                      <a:gd name="T29" fmla="*/ 1 h 34"/>
                      <a:gd name="T30" fmla="*/ 187 w 198"/>
                      <a:gd name="T31" fmla="*/ 0 h 34"/>
                      <a:gd name="T32" fmla="*/ 188 w 198"/>
                      <a:gd name="T33" fmla="*/ 0 h 34"/>
                      <a:gd name="T34" fmla="*/ 198 w 198"/>
                      <a:gd name="T35" fmla="*/ 0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98" h="34">
                        <a:moveTo>
                          <a:pt x="198" y="0"/>
                        </a:moveTo>
                        <a:lnTo>
                          <a:pt x="198" y="0"/>
                        </a:lnTo>
                        <a:cubicBezTo>
                          <a:pt x="129" y="4"/>
                          <a:pt x="63" y="16"/>
                          <a:pt x="0" y="34"/>
                        </a:cubicBezTo>
                        <a:cubicBezTo>
                          <a:pt x="1" y="34"/>
                          <a:pt x="3" y="33"/>
                          <a:pt x="5" y="33"/>
                        </a:cubicBezTo>
                        <a:cubicBezTo>
                          <a:pt x="7" y="32"/>
                          <a:pt x="9" y="31"/>
                          <a:pt x="11" y="31"/>
                        </a:cubicBezTo>
                        <a:cubicBezTo>
                          <a:pt x="18" y="29"/>
                          <a:pt x="25" y="27"/>
                          <a:pt x="31" y="25"/>
                        </a:cubicBezTo>
                        <a:cubicBezTo>
                          <a:pt x="38" y="24"/>
                          <a:pt x="45" y="22"/>
                          <a:pt x="52" y="21"/>
                        </a:cubicBezTo>
                        <a:cubicBezTo>
                          <a:pt x="56" y="20"/>
                          <a:pt x="60" y="19"/>
                          <a:pt x="64" y="18"/>
                        </a:cubicBezTo>
                        <a:cubicBezTo>
                          <a:pt x="73" y="16"/>
                          <a:pt x="81" y="14"/>
                          <a:pt x="90" y="13"/>
                        </a:cubicBezTo>
                        <a:cubicBezTo>
                          <a:pt x="99" y="11"/>
                          <a:pt x="109" y="10"/>
                          <a:pt x="118" y="8"/>
                        </a:cubicBezTo>
                        <a:cubicBezTo>
                          <a:pt x="120" y="8"/>
                          <a:pt x="122" y="7"/>
                          <a:pt x="124" y="7"/>
                        </a:cubicBezTo>
                        <a:cubicBezTo>
                          <a:pt x="125" y="7"/>
                          <a:pt x="127" y="7"/>
                          <a:pt x="128" y="7"/>
                        </a:cubicBezTo>
                        <a:cubicBezTo>
                          <a:pt x="137" y="5"/>
                          <a:pt x="145" y="4"/>
                          <a:pt x="153" y="4"/>
                        </a:cubicBezTo>
                        <a:cubicBezTo>
                          <a:pt x="156" y="3"/>
                          <a:pt x="158" y="3"/>
                          <a:pt x="161" y="3"/>
                        </a:cubicBezTo>
                        <a:cubicBezTo>
                          <a:pt x="169" y="2"/>
                          <a:pt x="177" y="1"/>
                          <a:pt x="186" y="1"/>
                        </a:cubicBezTo>
                        <a:cubicBezTo>
                          <a:pt x="186" y="1"/>
                          <a:pt x="186" y="0"/>
                          <a:pt x="187" y="0"/>
                        </a:cubicBezTo>
                        <a:lnTo>
                          <a:pt x="188" y="0"/>
                        </a:lnTo>
                        <a:cubicBezTo>
                          <a:pt x="192" y="0"/>
                          <a:pt x="195" y="0"/>
                          <a:pt x="198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4" name="Freeform 654">
                    <a:extLst>
                      <a:ext uri="{FF2B5EF4-FFF2-40B4-BE49-F238E27FC236}">
                        <a16:creationId xmlns:a16="http://schemas.microsoft.com/office/drawing/2014/main" id="{9DDCDE95-9A6A-49E4-9482-7A008F09C6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04" y="2262"/>
                    <a:ext cx="23" cy="48"/>
                  </a:xfrm>
                  <a:custGeom>
                    <a:avLst/>
                    <a:gdLst>
                      <a:gd name="T0" fmla="*/ 61 w 64"/>
                      <a:gd name="T1" fmla="*/ 132 h 132"/>
                      <a:gd name="T2" fmla="*/ 61 w 64"/>
                      <a:gd name="T3" fmla="*/ 132 h 132"/>
                      <a:gd name="T4" fmla="*/ 0 w 64"/>
                      <a:gd name="T5" fmla="*/ 0 h 132"/>
                      <a:gd name="T6" fmla="*/ 64 w 64"/>
                      <a:gd name="T7" fmla="*/ 1 h 132"/>
                      <a:gd name="T8" fmla="*/ 61 w 64"/>
                      <a:gd name="T9" fmla="*/ 34 h 132"/>
                      <a:gd name="T10" fmla="*/ 61 w 64"/>
                      <a:gd name="T11" fmla="*/ 13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64" h="132">
                        <a:moveTo>
                          <a:pt x="61" y="132"/>
                        </a:moveTo>
                        <a:lnTo>
                          <a:pt x="61" y="132"/>
                        </a:lnTo>
                        <a:cubicBezTo>
                          <a:pt x="28" y="97"/>
                          <a:pt x="6" y="51"/>
                          <a:pt x="0" y="0"/>
                        </a:cubicBezTo>
                        <a:lnTo>
                          <a:pt x="64" y="1"/>
                        </a:lnTo>
                        <a:cubicBezTo>
                          <a:pt x="62" y="12"/>
                          <a:pt x="62" y="23"/>
                          <a:pt x="61" y="34"/>
                        </a:cubicBezTo>
                        <a:lnTo>
                          <a:pt x="61" y="132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5" name="Freeform 655">
                    <a:extLst>
                      <a:ext uri="{FF2B5EF4-FFF2-40B4-BE49-F238E27FC236}">
                        <a16:creationId xmlns:a16="http://schemas.microsoft.com/office/drawing/2014/main" id="{A3D6977B-C113-4E5D-BA74-3F3C332458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4" y="1786"/>
                    <a:ext cx="7" cy="3"/>
                  </a:xfrm>
                  <a:custGeom>
                    <a:avLst/>
                    <a:gdLst>
                      <a:gd name="T0" fmla="*/ 20 w 20"/>
                      <a:gd name="T1" fmla="*/ 0 h 6"/>
                      <a:gd name="T2" fmla="*/ 20 w 20"/>
                      <a:gd name="T3" fmla="*/ 0 h 6"/>
                      <a:gd name="T4" fmla="*/ 0 w 20"/>
                      <a:gd name="T5" fmla="*/ 6 h 6"/>
                      <a:gd name="T6" fmla="*/ 20 w 20"/>
                      <a:gd name="T7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6">
                        <a:moveTo>
                          <a:pt x="20" y="0"/>
                        </a:moveTo>
                        <a:lnTo>
                          <a:pt x="20" y="0"/>
                        </a:lnTo>
                        <a:cubicBezTo>
                          <a:pt x="14" y="2"/>
                          <a:pt x="7" y="4"/>
                          <a:pt x="0" y="6"/>
                        </a:cubicBezTo>
                        <a:cubicBezTo>
                          <a:pt x="7" y="4"/>
                          <a:pt x="14" y="2"/>
                          <a:pt x="20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6" name="Freeform 656">
                    <a:extLst>
                      <a:ext uri="{FF2B5EF4-FFF2-40B4-BE49-F238E27FC236}">
                        <a16:creationId xmlns:a16="http://schemas.microsoft.com/office/drawing/2014/main" id="{4FB223B7-00D6-430F-964A-E70EB6BBE0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5" y="2573"/>
                    <a:ext cx="39" cy="171"/>
                  </a:xfrm>
                  <a:custGeom>
                    <a:avLst/>
                    <a:gdLst>
                      <a:gd name="T0" fmla="*/ 104 w 108"/>
                      <a:gd name="T1" fmla="*/ 463 h 472"/>
                      <a:gd name="T2" fmla="*/ 104 w 108"/>
                      <a:gd name="T3" fmla="*/ 463 h 472"/>
                      <a:gd name="T4" fmla="*/ 0 w 108"/>
                      <a:gd name="T5" fmla="*/ 6 h 472"/>
                      <a:gd name="T6" fmla="*/ 11 w 108"/>
                      <a:gd name="T7" fmla="*/ 0 h 472"/>
                      <a:gd name="T8" fmla="*/ 107 w 108"/>
                      <a:gd name="T9" fmla="*/ 470 h 472"/>
                      <a:gd name="T10" fmla="*/ 104 w 108"/>
                      <a:gd name="T11" fmla="*/ 468 h 472"/>
                      <a:gd name="T12" fmla="*/ 104 w 108"/>
                      <a:gd name="T13" fmla="*/ 468 h 472"/>
                      <a:gd name="T14" fmla="*/ 104 w 108"/>
                      <a:gd name="T15" fmla="*/ 463 h 4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08" h="472">
                        <a:moveTo>
                          <a:pt x="104" y="463"/>
                        </a:moveTo>
                        <a:lnTo>
                          <a:pt x="104" y="463"/>
                        </a:lnTo>
                        <a:cubicBezTo>
                          <a:pt x="104" y="463"/>
                          <a:pt x="47" y="174"/>
                          <a:pt x="0" y="6"/>
                        </a:cubicBezTo>
                        <a:lnTo>
                          <a:pt x="11" y="0"/>
                        </a:lnTo>
                        <a:cubicBezTo>
                          <a:pt x="81" y="200"/>
                          <a:pt x="101" y="451"/>
                          <a:pt x="107" y="470"/>
                        </a:cubicBezTo>
                        <a:cubicBezTo>
                          <a:pt x="108" y="472"/>
                          <a:pt x="106" y="471"/>
                          <a:pt x="104" y="468"/>
                        </a:cubicBezTo>
                        <a:lnTo>
                          <a:pt x="104" y="468"/>
                        </a:lnTo>
                        <a:lnTo>
                          <a:pt x="104" y="463"/>
                        </a:ln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7" name="Freeform 657">
                    <a:extLst>
                      <a:ext uri="{FF2B5EF4-FFF2-40B4-BE49-F238E27FC236}">
                        <a16:creationId xmlns:a16="http://schemas.microsoft.com/office/drawing/2014/main" id="{E8057C9E-4AF4-4B09-B18C-9572113138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7" y="2570"/>
                    <a:ext cx="2" cy="3"/>
                  </a:xfrm>
                  <a:custGeom>
                    <a:avLst/>
                    <a:gdLst>
                      <a:gd name="T0" fmla="*/ 0 w 3"/>
                      <a:gd name="T1" fmla="*/ 0 h 9"/>
                      <a:gd name="T2" fmla="*/ 0 w 3"/>
                      <a:gd name="T3" fmla="*/ 0 h 9"/>
                      <a:gd name="T4" fmla="*/ 3 w 3"/>
                      <a:gd name="T5" fmla="*/ 9 h 9"/>
                      <a:gd name="T6" fmla="*/ 3 w 3"/>
                      <a:gd name="T7" fmla="*/ 9 h 9"/>
                      <a:gd name="T8" fmla="*/ 0 w 3"/>
                      <a:gd name="T9" fmla="*/ 0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9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9"/>
                        </a:lnTo>
                        <a:lnTo>
                          <a:pt x="3" y="9"/>
                        </a:lnTo>
                        <a:cubicBezTo>
                          <a:pt x="2" y="6"/>
                          <a:pt x="1" y="3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8" name="Freeform 658">
                    <a:extLst>
                      <a:ext uri="{FF2B5EF4-FFF2-40B4-BE49-F238E27FC236}">
                        <a16:creationId xmlns:a16="http://schemas.microsoft.com/office/drawing/2014/main" id="{BFE03499-C7D5-4444-9E0E-BF6C92E6352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6" y="2489"/>
                    <a:ext cx="31" cy="85"/>
                  </a:xfrm>
                  <a:custGeom>
                    <a:avLst/>
                    <a:gdLst>
                      <a:gd name="T0" fmla="*/ 0 w 87"/>
                      <a:gd name="T1" fmla="*/ 0 h 237"/>
                      <a:gd name="T2" fmla="*/ 0 w 87"/>
                      <a:gd name="T3" fmla="*/ 0 h 237"/>
                      <a:gd name="T4" fmla="*/ 87 w 87"/>
                      <a:gd name="T5" fmla="*/ 224 h 237"/>
                      <a:gd name="T6" fmla="*/ 79 w 87"/>
                      <a:gd name="T7" fmla="*/ 237 h 237"/>
                      <a:gd name="T8" fmla="*/ 62 w 87"/>
                      <a:gd name="T9" fmla="*/ 181 h 237"/>
                      <a:gd name="T10" fmla="*/ 0 w 87"/>
                      <a:gd name="T11" fmla="*/ 0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" h="23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87" y="224"/>
                        </a:lnTo>
                        <a:cubicBezTo>
                          <a:pt x="87" y="223"/>
                          <a:pt x="84" y="228"/>
                          <a:pt x="79" y="237"/>
                        </a:cubicBezTo>
                        <a:cubicBezTo>
                          <a:pt x="73" y="216"/>
                          <a:pt x="67" y="197"/>
                          <a:pt x="62" y="181"/>
                        </a:cubicBezTo>
                        <a:cubicBezTo>
                          <a:pt x="40" y="115"/>
                          <a:pt x="18" y="52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59" name="Freeform 659">
                    <a:extLst>
                      <a:ext uri="{FF2B5EF4-FFF2-40B4-BE49-F238E27FC236}">
                        <a16:creationId xmlns:a16="http://schemas.microsoft.com/office/drawing/2014/main" id="{8A1B1F7D-7387-453B-A4C7-E00CEAFB77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4" y="2569"/>
                    <a:ext cx="5" cy="6"/>
                  </a:xfrm>
                  <a:custGeom>
                    <a:avLst/>
                    <a:gdLst>
                      <a:gd name="T0" fmla="*/ 8 w 12"/>
                      <a:gd name="T1" fmla="*/ 1 h 17"/>
                      <a:gd name="T2" fmla="*/ 8 w 12"/>
                      <a:gd name="T3" fmla="*/ 1 h 17"/>
                      <a:gd name="T4" fmla="*/ 9 w 12"/>
                      <a:gd name="T5" fmla="*/ 2 h 17"/>
                      <a:gd name="T6" fmla="*/ 12 w 12"/>
                      <a:gd name="T7" fmla="*/ 11 h 17"/>
                      <a:gd name="T8" fmla="*/ 1 w 12"/>
                      <a:gd name="T9" fmla="*/ 17 h 17"/>
                      <a:gd name="T10" fmla="*/ 0 w 12"/>
                      <a:gd name="T11" fmla="*/ 14 h 17"/>
                      <a:gd name="T12" fmla="*/ 8 w 12"/>
                      <a:gd name="T13" fmla="*/ 1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2" h="17">
                        <a:moveTo>
                          <a:pt x="8" y="1"/>
                        </a:moveTo>
                        <a:lnTo>
                          <a:pt x="8" y="1"/>
                        </a:lnTo>
                        <a:lnTo>
                          <a:pt x="9" y="2"/>
                        </a:lnTo>
                        <a:cubicBezTo>
                          <a:pt x="10" y="5"/>
                          <a:pt x="11" y="8"/>
                          <a:pt x="12" y="11"/>
                        </a:cubicBezTo>
                        <a:lnTo>
                          <a:pt x="1" y="17"/>
                        </a:lnTo>
                        <a:cubicBezTo>
                          <a:pt x="0" y="16"/>
                          <a:pt x="0" y="15"/>
                          <a:pt x="0" y="14"/>
                        </a:cubicBezTo>
                        <a:cubicBezTo>
                          <a:pt x="5" y="5"/>
                          <a:pt x="8" y="0"/>
                          <a:pt x="8" y="1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0" name="Freeform 660">
                    <a:extLst>
                      <a:ext uri="{FF2B5EF4-FFF2-40B4-BE49-F238E27FC236}">
                        <a16:creationId xmlns:a16="http://schemas.microsoft.com/office/drawing/2014/main" id="{FA7A1958-6269-43CD-9E12-CE0DE2CF102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3" y="1855"/>
                    <a:ext cx="3" cy="1"/>
                  </a:xfrm>
                  <a:custGeom>
                    <a:avLst/>
                    <a:gdLst>
                      <a:gd name="T0" fmla="*/ 0 w 7"/>
                      <a:gd name="T1" fmla="*/ 0 h 3"/>
                      <a:gd name="T2" fmla="*/ 0 w 7"/>
                      <a:gd name="T3" fmla="*/ 0 h 3"/>
                      <a:gd name="T4" fmla="*/ 7 w 7"/>
                      <a:gd name="T5" fmla="*/ 0 h 3"/>
                      <a:gd name="T6" fmla="*/ 2 w 7"/>
                      <a:gd name="T7" fmla="*/ 3 h 3"/>
                      <a:gd name="T8" fmla="*/ 0 w 7"/>
                      <a:gd name="T9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3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" y="0"/>
                          <a:pt x="5" y="0"/>
                          <a:pt x="7" y="0"/>
                        </a:cubicBezTo>
                        <a:cubicBezTo>
                          <a:pt x="5" y="1"/>
                          <a:pt x="4" y="2"/>
                          <a:pt x="2" y="3"/>
                        </a:cubicBezTo>
                        <a:cubicBezTo>
                          <a:pt x="1" y="2"/>
                          <a:pt x="1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1" name="Freeform 661">
                    <a:extLst>
                      <a:ext uri="{FF2B5EF4-FFF2-40B4-BE49-F238E27FC236}">
                        <a16:creationId xmlns:a16="http://schemas.microsoft.com/office/drawing/2014/main" id="{C8BE010F-603E-4543-9D95-E87CC58D19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3" y="2574"/>
                    <a:ext cx="2" cy="2"/>
                  </a:xfrm>
                  <a:custGeom>
                    <a:avLst/>
                    <a:gdLst>
                      <a:gd name="T0" fmla="*/ 2 w 3"/>
                      <a:gd name="T1" fmla="*/ 0 h 5"/>
                      <a:gd name="T2" fmla="*/ 2 w 3"/>
                      <a:gd name="T3" fmla="*/ 0 h 5"/>
                      <a:gd name="T4" fmla="*/ 3 w 3"/>
                      <a:gd name="T5" fmla="*/ 3 h 5"/>
                      <a:gd name="T6" fmla="*/ 0 w 3"/>
                      <a:gd name="T7" fmla="*/ 5 h 5"/>
                      <a:gd name="T8" fmla="*/ 2 w 3"/>
                      <a:gd name="T9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5">
                        <a:moveTo>
                          <a:pt x="2" y="0"/>
                        </a:moveTo>
                        <a:lnTo>
                          <a:pt x="2" y="0"/>
                        </a:lnTo>
                        <a:cubicBezTo>
                          <a:pt x="2" y="1"/>
                          <a:pt x="2" y="2"/>
                          <a:pt x="3" y="3"/>
                        </a:cubicBezTo>
                        <a:lnTo>
                          <a:pt x="0" y="5"/>
                        </a:lnTo>
                        <a:cubicBezTo>
                          <a:pt x="0" y="3"/>
                          <a:pt x="1" y="1"/>
                          <a:pt x="2" y="0"/>
                        </a:cubicBez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2" name="Freeform 662">
                    <a:extLst>
                      <a:ext uri="{FF2B5EF4-FFF2-40B4-BE49-F238E27FC236}">
                        <a16:creationId xmlns:a16="http://schemas.microsoft.com/office/drawing/2014/main" id="{5104B1E5-DD5C-42A6-A9FE-8D3D4FFA21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9" y="1856"/>
                    <a:ext cx="31" cy="28"/>
                  </a:xfrm>
                  <a:custGeom>
                    <a:avLst/>
                    <a:gdLst>
                      <a:gd name="T0" fmla="*/ 42 w 87"/>
                      <a:gd name="T1" fmla="*/ 0 h 78"/>
                      <a:gd name="T2" fmla="*/ 42 w 87"/>
                      <a:gd name="T3" fmla="*/ 0 h 78"/>
                      <a:gd name="T4" fmla="*/ 87 w 87"/>
                      <a:gd name="T5" fmla="*/ 78 h 78"/>
                      <a:gd name="T6" fmla="*/ 0 w 87"/>
                      <a:gd name="T7" fmla="*/ 24 h 78"/>
                      <a:gd name="T8" fmla="*/ 42 w 87"/>
                      <a:gd name="T9" fmla="*/ 0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7" h="78">
                        <a:moveTo>
                          <a:pt x="42" y="0"/>
                        </a:moveTo>
                        <a:lnTo>
                          <a:pt x="42" y="0"/>
                        </a:lnTo>
                        <a:cubicBezTo>
                          <a:pt x="51" y="20"/>
                          <a:pt x="65" y="46"/>
                          <a:pt x="87" y="78"/>
                        </a:cubicBezTo>
                        <a:cubicBezTo>
                          <a:pt x="50" y="56"/>
                          <a:pt x="20" y="37"/>
                          <a:pt x="0" y="24"/>
                        </a:cubicBezTo>
                        <a:cubicBezTo>
                          <a:pt x="14" y="16"/>
                          <a:pt x="28" y="8"/>
                          <a:pt x="42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3" name="Freeform 663">
                    <a:extLst>
                      <a:ext uri="{FF2B5EF4-FFF2-40B4-BE49-F238E27FC236}">
                        <a16:creationId xmlns:a16="http://schemas.microsoft.com/office/drawing/2014/main" id="{2A4931DF-A179-4DC2-94E1-84678B10C8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90" y="1789"/>
                    <a:ext cx="2" cy="1"/>
                  </a:xfrm>
                  <a:custGeom>
                    <a:avLst/>
                    <a:gdLst>
                      <a:gd name="T0" fmla="*/ 5 w 5"/>
                      <a:gd name="T1" fmla="*/ 0 h 1"/>
                      <a:gd name="T2" fmla="*/ 5 w 5"/>
                      <a:gd name="T3" fmla="*/ 0 h 1"/>
                      <a:gd name="T4" fmla="*/ 0 w 5"/>
                      <a:gd name="T5" fmla="*/ 1 h 1"/>
                      <a:gd name="T6" fmla="*/ 0 w 5"/>
                      <a:gd name="T7" fmla="*/ 1 h 1"/>
                      <a:gd name="T8" fmla="*/ 5 w 5"/>
                      <a:gd name="T9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1">
                        <a:moveTo>
                          <a:pt x="5" y="0"/>
                        </a:moveTo>
                        <a:lnTo>
                          <a:pt x="5" y="0"/>
                        </a:lnTo>
                        <a:cubicBezTo>
                          <a:pt x="3" y="0"/>
                          <a:pt x="1" y="1"/>
                          <a:pt x="0" y="1"/>
                        </a:cubicBezTo>
                        <a:cubicBezTo>
                          <a:pt x="0" y="1"/>
                          <a:pt x="0" y="1"/>
                          <a:pt x="0" y="1"/>
                        </a:cubicBezTo>
                        <a:cubicBezTo>
                          <a:pt x="1" y="1"/>
                          <a:pt x="3" y="0"/>
                          <a:pt x="5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4" name="Freeform 664">
                    <a:extLst>
                      <a:ext uri="{FF2B5EF4-FFF2-40B4-BE49-F238E27FC236}">
                        <a16:creationId xmlns:a16="http://schemas.microsoft.com/office/drawing/2014/main" id="{D9C9D6FC-A061-499C-9FEE-0820182006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8" y="4102"/>
                    <a:ext cx="72" cy="27"/>
                  </a:xfrm>
                  <a:custGeom>
                    <a:avLst/>
                    <a:gdLst>
                      <a:gd name="T0" fmla="*/ 93 w 199"/>
                      <a:gd name="T1" fmla="*/ 0 h 74"/>
                      <a:gd name="T2" fmla="*/ 93 w 199"/>
                      <a:gd name="T3" fmla="*/ 0 h 74"/>
                      <a:gd name="T4" fmla="*/ 197 w 199"/>
                      <a:gd name="T5" fmla="*/ 38 h 74"/>
                      <a:gd name="T6" fmla="*/ 199 w 199"/>
                      <a:gd name="T7" fmla="*/ 62 h 74"/>
                      <a:gd name="T8" fmla="*/ 173 w 199"/>
                      <a:gd name="T9" fmla="*/ 74 h 74"/>
                      <a:gd name="T10" fmla="*/ 0 w 199"/>
                      <a:gd name="T11" fmla="*/ 14 h 74"/>
                      <a:gd name="T12" fmla="*/ 93 w 199"/>
                      <a:gd name="T13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99" h="74">
                        <a:moveTo>
                          <a:pt x="93" y="0"/>
                        </a:moveTo>
                        <a:lnTo>
                          <a:pt x="93" y="0"/>
                        </a:lnTo>
                        <a:cubicBezTo>
                          <a:pt x="141" y="16"/>
                          <a:pt x="184" y="33"/>
                          <a:pt x="197" y="38"/>
                        </a:cubicBezTo>
                        <a:cubicBezTo>
                          <a:pt x="198" y="46"/>
                          <a:pt x="199" y="54"/>
                          <a:pt x="199" y="62"/>
                        </a:cubicBezTo>
                        <a:lnTo>
                          <a:pt x="173" y="74"/>
                        </a:lnTo>
                        <a:cubicBezTo>
                          <a:pt x="102" y="55"/>
                          <a:pt x="41" y="35"/>
                          <a:pt x="0" y="14"/>
                        </a:cubicBezTo>
                        <a:lnTo>
                          <a:pt x="93" y="0"/>
                        </a:ln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5" name="Freeform 665">
                    <a:extLst>
                      <a:ext uri="{FF2B5EF4-FFF2-40B4-BE49-F238E27FC236}">
                        <a16:creationId xmlns:a16="http://schemas.microsoft.com/office/drawing/2014/main" id="{0C855957-DDC3-4FAD-8051-F6C8471C14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5" y="1790"/>
                    <a:ext cx="5" cy="1"/>
                  </a:xfrm>
                  <a:custGeom>
                    <a:avLst/>
                    <a:gdLst>
                      <a:gd name="T0" fmla="*/ 14 w 14"/>
                      <a:gd name="T1" fmla="*/ 0 h 5"/>
                      <a:gd name="T2" fmla="*/ 14 w 14"/>
                      <a:gd name="T3" fmla="*/ 0 h 5"/>
                      <a:gd name="T4" fmla="*/ 0 w 14"/>
                      <a:gd name="T5" fmla="*/ 5 h 5"/>
                      <a:gd name="T6" fmla="*/ 13 w 14"/>
                      <a:gd name="T7" fmla="*/ 0 h 5"/>
                      <a:gd name="T8" fmla="*/ 14 w 14"/>
                      <a:gd name="T9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" h="5">
                        <a:moveTo>
                          <a:pt x="14" y="0"/>
                        </a:moveTo>
                        <a:lnTo>
                          <a:pt x="14" y="0"/>
                        </a:lnTo>
                        <a:cubicBezTo>
                          <a:pt x="9" y="2"/>
                          <a:pt x="5" y="3"/>
                          <a:pt x="0" y="5"/>
                        </a:cubicBezTo>
                        <a:cubicBezTo>
                          <a:pt x="4" y="3"/>
                          <a:pt x="9" y="2"/>
                          <a:pt x="13" y="0"/>
                        </a:cubicBezTo>
                        <a:cubicBezTo>
                          <a:pt x="13" y="0"/>
                          <a:pt x="13" y="0"/>
                          <a:pt x="14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6" name="Freeform 666">
                    <a:extLst>
                      <a:ext uri="{FF2B5EF4-FFF2-40B4-BE49-F238E27FC236}">
                        <a16:creationId xmlns:a16="http://schemas.microsoft.com/office/drawing/2014/main" id="{7AC0EAE0-4B8A-410C-A493-F5B18E9941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4" y="1790"/>
                    <a:ext cx="6" cy="2"/>
                  </a:xfrm>
                  <a:custGeom>
                    <a:avLst/>
                    <a:gdLst>
                      <a:gd name="T0" fmla="*/ 16 w 16"/>
                      <a:gd name="T1" fmla="*/ 0 h 6"/>
                      <a:gd name="T2" fmla="*/ 16 w 16"/>
                      <a:gd name="T3" fmla="*/ 0 h 6"/>
                      <a:gd name="T4" fmla="*/ 3 w 16"/>
                      <a:gd name="T5" fmla="*/ 5 h 6"/>
                      <a:gd name="T6" fmla="*/ 0 w 16"/>
                      <a:gd name="T7" fmla="*/ 6 h 6"/>
                      <a:gd name="T8" fmla="*/ 16 w 16"/>
                      <a:gd name="T9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" h="6">
                        <a:moveTo>
                          <a:pt x="16" y="0"/>
                        </a:moveTo>
                        <a:lnTo>
                          <a:pt x="16" y="0"/>
                        </a:lnTo>
                        <a:cubicBezTo>
                          <a:pt x="12" y="2"/>
                          <a:pt x="7" y="3"/>
                          <a:pt x="3" y="5"/>
                        </a:cubicBezTo>
                        <a:cubicBezTo>
                          <a:pt x="2" y="5"/>
                          <a:pt x="1" y="5"/>
                          <a:pt x="0" y="6"/>
                        </a:cubicBezTo>
                        <a:cubicBezTo>
                          <a:pt x="5" y="4"/>
                          <a:pt x="10" y="2"/>
                          <a:pt x="16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7" name="Freeform 667">
                    <a:extLst>
                      <a:ext uri="{FF2B5EF4-FFF2-40B4-BE49-F238E27FC236}">
                        <a16:creationId xmlns:a16="http://schemas.microsoft.com/office/drawing/2014/main" id="{25C0E55F-AF64-49E2-AC39-129D0218C3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0" y="2449"/>
                    <a:ext cx="114" cy="177"/>
                  </a:xfrm>
                  <a:custGeom>
                    <a:avLst/>
                    <a:gdLst>
                      <a:gd name="T0" fmla="*/ 236 w 315"/>
                      <a:gd name="T1" fmla="*/ 110 h 491"/>
                      <a:gd name="T2" fmla="*/ 236 w 315"/>
                      <a:gd name="T3" fmla="*/ 110 h 491"/>
                      <a:gd name="T4" fmla="*/ 298 w 315"/>
                      <a:gd name="T5" fmla="*/ 291 h 491"/>
                      <a:gd name="T6" fmla="*/ 315 w 315"/>
                      <a:gd name="T7" fmla="*/ 347 h 491"/>
                      <a:gd name="T8" fmla="*/ 313 w 315"/>
                      <a:gd name="T9" fmla="*/ 352 h 491"/>
                      <a:gd name="T10" fmla="*/ 54 w 315"/>
                      <a:gd name="T11" fmla="*/ 491 h 491"/>
                      <a:gd name="T12" fmla="*/ 0 w 315"/>
                      <a:gd name="T13" fmla="*/ 92 h 491"/>
                      <a:gd name="T14" fmla="*/ 193 w 315"/>
                      <a:gd name="T15" fmla="*/ 0 h 491"/>
                      <a:gd name="T16" fmla="*/ 236 w 315"/>
                      <a:gd name="T17" fmla="*/ 109 h 491"/>
                      <a:gd name="T18" fmla="*/ 236 w 315"/>
                      <a:gd name="T19" fmla="*/ 110 h 4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15" h="491">
                        <a:moveTo>
                          <a:pt x="236" y="110"/>
                        </a:moveTo>
                        <a:lnTo>
                          <a:pt x="236" y="110"/>
                        </a:lnTo>
                        <a:cubicBezTo>
                          <a:pt x="254" y="162"/>
                          <a:pt x="276" y="225"/>
                          <a:pt x="298" y="291"/>
                        </a:cubicBezTo>
                        <a:cubicBezTo>
                          <a:pt x="303" y="307"/>
                          <a:pt x="309" y="326"/>
                          <a:pt x="315" y="347"/>
                        </a:cubicBezTo>
                        <a:cubicBezTo>
                          <a:pt x="314" y="348"/>
                          <a:pt x="313" y="350"/>
                          <a:pt x="313" y="352"/>
                        </a:cubicBezTo>
                        <a:lnTo>
                          <a:pt x="54" y="491"/>
                        </a:lnTo>
                        <a:lnTo>
                          <a:pt x="0" y="92"/>
                        </a:lnTo>
                        <a:cubicBezTo>
                          <a:pt x="50" y="56"/>
                          <a:pt x="118" y="25"/>
                          <a:pt x="193" y="0"/>
                        </a:cubicBezTo>
                        <a:lnTo>
                          <a:pt x="236" y="109"/>
                        </a:lnTo>
                        <a:lnTo>
                          <a:pt x="236" y="110"/>
                        </a:ln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8" name="Freeform 668">
                    <a:extLst>
                      <a:ext uri="{FF2B5EF4-FFF2-40B4-BE49-F238E27FC236}">
                        <a16:creationId xmlns:a16="http://schemas.microsoft.com/office/drawing/2014/main" id="{4AE42F36-75C4-4C7E-9705-BDBEDFF3D8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1" y="1846"/>
                    <a:ext cx="23" cy="19"/>
                  </a:xfrm>
                  <a:custGeom>
                    <a:avLst/>
                    <a:gdLst>
                      <a:gd name="T0" fmla="*/ 0 w 65"/>
                      <a:gd name="T1" fmla="*/ 37 h 52"/>
                      <a:gd name="T2" fmla="*/ 0 w 65"/>
                      <a:gd name="T3" fmla="*/ 37 h 52"/>
                      <a:gd name="T4" fmla="*/ 20 w 65"/>
                      <a:gd name="T5" fmla="*/ 0 h 52"/>
                      <a:gd name="T6" fmla="*/ 29 w 65"/>
                      <a:gd name="T7" fmla="*/ 23 h 52"/>
                      <a:gd name="T8" fmla="*/ 63 w 65"/>
                      <a:gd name="T9" fmla="*/ 25 h 52"/>
                      <a:gd name="T10" fmla="*/ 65 w 65"/>
                      <a:gd name="T11" fmla="*/ 28 h 52"/>
                      <a:gd name="T12" fmla="*/ 23 w 65"/>
                      <a:gd name="T13" fmla="*/ 52 h 52"/>
                      <a:gd name="T14" fmla="*/ 0 w 65"/>
                      <a:gd name="T15" fmla="*/ 37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65" h="52">
                        <a:moveTo>
                          <a:pt x="0" y="37"/>
                        </a:moveTo>
                        <a:lnTo>
                          <a:pt x="0" y="37"/>
                        </a:lnTo>
                        <a:cubicBezTo>
                          <a:pt x="6" y="23"/>
                          <a:pt x="12" y="11"/>
                          <a:pt x="20" y="0"/>
                        </a:cubicBezTo>
                        <a:cubicBezTo>
                          <a:pt x="22" y="7"/>
                          <a:pt x="25" y="15"/>
                          <a:pt x="29" y="23"/>
                        </a:cubicBezTo>
                        <a:cubicBezTo>
                          <a:pt x="40" y="24"/>
                          <a:pt x="51" y="24"/>
                          <a:pt x="63" y="25"/>
                        </a:cubicBezTo>
                        <a:cubicBezTo>
                          <a:pt x="64" y="26"/>
                          <a:pt x="64" y="27"/>
                          <a:pt x="65" y="28"/>
                        </a:cubicBezTo>
                        <a:cubicBezTo>
                          <a:pt x="51" y="36"/>
                          <a:pt x="37" y="44"/>
                          <a:pt x="23" y="52"/>
                        </a:cubicBezTo>
                        <a:cubicBezTo>
                          <a:pt x="8" y="42"/>
                          <a:pt x="0" y="37"/>
                          <a:pt x="0" y="37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69" name="Freeform 669">
                    <a:extLst>
                      <a:ext uri="{FF2B5EF4-FFF2-40B4-BE49-F238E27FC236}">
                        <a16:creationId xmlns:a16="http://schemas.microsoft.com/office/drawing/2014/main" id="{581F51AE-A1C6-4902-83FD-ADE49A6915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8" y="1835"/>
                    <a:ext cx="15" cy="20"/>
                  </a:xfrm>
                  <a:custGeom>
                    <a:avLst/>
                    <a:gdLst>
                      <a:gd name="T0" fmla="*/ 11 w 43"/>
                      <a:gd name="T1" fmla="*/ 16 h 56"/>
                      <a:gd name="T2" fmla="*/ 11 w 43"/>
                      <a:gd name="T3" fmla="*/ 16 h 56"/>
                      <a:gd name="T4" fmla="*/ 28 w 43"/>
                      <a:gd name="T5" fmla="*/ 0 h 56"/>
                      <a:gd name="T6" fmla="*/ 43 w 43"/>
                      <a:gd name="T7" fmla="*/ 56 h 56"/>
                      <a:gd name="T8" fmla="*/ 9 w 43"/>
                      <a:gd name="T9" fmla="*/ 54 h 56"/>
                      <a:gd name="T10" fmla="*/ 0 w 43"/>
                      <a:gd name="T11" fmla="*/ 31 h 56"/>
                      <a:gd name="T12" fmla="*/ 11 w 43"/>
                      <a:gd name="T13" fmla="*/ 16 h 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3" h="56">
                        <a:moveTo>
                          <a:pt x="11" y="16"/>
                        </a:moveTo>
                        <a:lnTo>
                          <a:pt x="11" y="16"/>
                        </a:lnTo>
                        <a:lnTo>
                          <a:pt x="28" y="0"/>
                        </a:lnTo>
                        <a:cubicBezTo>
                          <a:pt x="28" y="0"/>
                          <a:pt x="26" y="16"/>
                          <a:pt x="43" y="56"/>
                        </a:cubicBezTo>
                        <a:cubicBezTo>
                          <a:pt x="31" y="55"/>
                          <a:pt x="20" y="55"/>
                          <a:pt x="9" y="54"/>
                        </a:cubicBezTo>
                        <a:cubicBezTo>
                          <a:pt x="5" y="46"/>
                          <a:pt x="2" y="38"/>
                          <a:pt x="0" y="31"/>
                        </a:cubicBezTo>
                        <a:cubicBezTo>
                          <a:pt x="3" y="26"/>
                          <a:pt x="7" y="21"/>
                          <a:pt x="11" y="16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0" name="Freeform 670">
                    <a:extLst>
                      <a:ext uri="{FF2B5EF4-FFF2-40B4-BE49-F238E27FC236}">
                        <a16:creationId xmlns:a16="http://schemas.microsoft.com/office/drawing/2014/main" id="{3F2B790A-6FAC-4417-B126-9A9249B3A0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5" y="1809"/>
                    <a:ext cx="56" cy="36"/>
                  </a:xfrm>
                  <a:custGeom>
                    <a:avLst/>
                    <a:gdLst>
                      <a:gd name="T0" fmla="*/ 7 w 156"/>
                      <a:gd name="T1" fmla="*/ 99 h 99"/>
                      <a:gd name="T2" fmla="*/ 7 w 156"/>
                      <a:gd name="T3" fmla="*/ 99 h 99"/>
                      <a:gd name="T4" fmla="*/ 16 w 156"/>
                      <a:gd name="T5" fmla="*/ 26 h 99"/>
                      <a:gd name="T6" fmla="*/ 156 w 156"/>
                      <a:gd name="T7" fmla="*/ 0 h 99"/>
                      <a:gd name="T8" fmla="*/ 19 w 156"/>
                      <a:gd name="T9" fmla="*/ 88 h 99"/>
                      <a:gd name="T10" fmla="*/ 7 w 156"/>
                      <a:gd name="T11" fmla="*/ 99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56" h="99">
                        <a:moveTo>
                          <a:pt x="7" y="99"/>
                        </a:moveTo>
                        <a:lnTo>
                          <a:pt x="7" y="99"/>
                        </a:lnTo>
                        <a:cubicBezTo>
                          <a:pt x="0" y="70"/>
                          <a:pt x="10" y="50"/>
                          <a:pt x="16" y="26"/>
                        </a:cubicBezTo>
                        <a:cubicBezTo>
                          <a:pt x="60" y="15"/>
                          <a:pt x="107" y="6"/>
                          <a:pt x="156" y="0"/>
                        </a:cubicBezTo>
                        <a:cubicBezTo>
                          <a:pt x="103" y="16"/>
                          <a:pt x="54" y="44"/>
                          <a:pt x="19" y="88"/>
                        </a:cubicBezTo>
                        <a:lnTo>
                          <a:pt x="7" y="99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1" name="Freeform 671">
                    <a:extLst>
                      <a:ext uri="{FF2B5EF4-FFF2-40B4-BE49-F238E27FC236}">
                        <a16:creationId xmlns:a16="http://schemas.microsoft.com/office/drawing/2014/main" id="{A9683D14-3317-4D33-B4D9-F26A0E1A2B1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5" y="1865"/>
                    <a:ext cx="117" cy="86"/>
                  </a:xfrm>
                  <a:custGeom>
                    <a:avLst/>
                    <a:gdLst>
                      <a:gd name="T0" fmla="*/ 211 w 323"/>
                      <a:gd name="T1" fmla="*/ 174 h 239"/>
                      <a:gd name="T2" fmla="*/ 211 w 323"/>
                      <a:gd name="T3" fmla="*/ 174 h 239"/>
                      <a:gd name="T4" fmla="*/ 0 w 323"/>
                      <a:gd name="T5" fmla="*/ 23 h 239"/>
                      <a:gd name="T6" fmla="*/ 29 w 323"/>
                      <a:gd name="T7" fmla="*/ 6 h 239"/>
                      <a:gd name="T8" fmla="*/ 39 w 323"/>
                      <a:gd name="T9" fmla="*/ 0 h 239"/>
                      <a:gd name="T10" fmla="*/ 126 w 323"/>
                      <a:gd name="T11" fmla="*/ 54 h 239"/>
                      <a:gd name="T12" fmla="*/ 148 w 323"/>
                      <a:gd name="T13" fmla="*/ 85 h 239"/>
                      <a:gd name="T14" fmla="*/ 323 w 323"/>
                      <a:gd name="T15" fmla="*/ 220 h 239"/>
                      <a:gd name="T16" fmla="*/ 323 w 323"/>
                      <a:gd name="T17" fmla="*/ 239 h 239"/>
                      <a:gd name="T18" fmla="*/ 211 w 323"/>
                      <a:gd name="T19" fmla="*/ 174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23" h="239">
                        <a:moveTo>
                          <a:pt x="211" y="174"/>
                        </a:moveTo>
                        <a:lnTo>
                          <a:pt x="211" y="174"/>
                        </a:lnTo>
                        <a:cubicBezTo>
                          <a:pt x="132" y="126"/>
                          <a:pt x="64" y="78"/>
                          <a:pt x="0" y="23"/>
                        </a:cubicBezTo>
                        <a:cubicBezTo>
                          <a:pt x="10" y="17"/>
                          <a:pt x="19" y="12"/>
                          <a:pt x="29" y="6"/>
                        </a:cubicBezTo>
                        <a:cubicBezTo>
                          <a:pt x="32" y="4"/>
                          <a:pt x="36" y="2"/>
                          <a:pt x="39" y="0"/>
                        </a:cubicBezTo>
                        <a:cubicBezTo>
                          <a:pt x="59" y="13"/>
                          <a:pt x="89" y="32"/>
                          <a:pt x="126" y="54"/>
                        </a:cubicBezTo>
                        <a:cubicBezTo>
                          <a:pt x="133" y="63"/>
                          <a:pt x="140" y="74"/>
                          <a:pt x="148" y="85"/>
                        </a:cubicBezTo>
                        <a:cubicBezTo>
                          <a:pt x="187" y="136"/>
                          <a:pt x="256" y="183"/>
                          <a:pt x="323" y="220"/>
                        </a:cubicBezTo>
                        <a:lnTo>
                          <a:pt x="323" y="239"/>
                        </a:lnTo>
                        <a:cubicBezTo>
                          <a:pt x="285" y="219"/>
                          <a:pt x="248" y="197"/>
                          <a:pt x="211" y="174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2" name="Freeform 672">
                    <a:extLst>
                      <a:ext uri="{FF2B5EF4-FFF2-40B4-BE49-F238E27FC236}">
                        <a16:creationId xmlns:a16="http://schemas.microsoft.com/office/drawing/2014/main" id="{AA058C0D-6B92-4C90-9312-0EFE1CE3AAC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2" y="1792"/>
                    <a:ext cx="2" cy="1"/>
                  </a:xfrm>
                  <a:custGeom>
                    <a:avLst/>
                    <a:gdLst>
                      <a:gd name="T0" fmla="*/ 7 w 7"/>
                      <a:gd name="T1" fmla="*/ 0 h 2"/>
                      <a:gd name="T2" fmla="*/ 7 w 7"/>
                      <a:gd name="T3" fmla="*/ 0 h 2"/>
                      <a:gd name="T4" fmla="*/ 0 w 7"/>
                      <a:gd name="T5" fmla="*/ 2 h 2"/>
                      <a:gd name="T6" fmla="*/ 7 w 7"/>
                      <a:gd name="T7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" h="2">
                        <a:moveTo>
                          <a:pt x="7" y="0"/>
                        </a:moveTo>
                        <a:lnTo>
                          <a:pt x="7" y="0"/>
                        </a:lnTo>
                        <a:cubicBezTo>
                          <a:pt x="4" y="0"/>
                          <a:pt x="2" y="1"/>
                          <a:pt x="0" y="2"/>
                        </a:cubicBezTo>
                        <a:cubicBezTo>
                          <a:pt x="2" y="1"/>
                          <a:pt x="4" y="0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3" name="Freeform 673">
                    <a:extLst>
                      <a:ext uri="{FF2B5EF4-FFF2-40B4-BE49-F238E27FC236}">
                        <a16:creationId xmlns:a16="http://schemas.microsoft.com/office/drawing/2014/main" id="{43851402-223E-4FE9-B0C1-360725E398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2" y="1807"/>
                    <a:ext cx="68" cy="48"/>
                  </a:xfrm>
                  <a:custGeom>
                    <a:avLst/>
                    <a:gdLst>
                      <a:gd name="T0" fmla="*/ 0 w 188"/>
                      <a:gd name="T1" fmla="*/ 92 h 132"/>
                      <a:gd name="T2" fmla="*/ 0 w 188"/>
                      <a:gd name="T3" fmla="*/ 92 h 132"/>
                      <a:gd name="T4" fmla="*/ 137 w 188"/>
                      <a:gd name="T5" fmla="*/ 5 h 132"/>
                      <a:gd name="T6" fmla="*/ 188 w 188"/>
                      <a:gd name="T7" fmla="*/ 0 h 132"/>
                      <a:gd name="T8" fmla="*/ 151 w 188"/>
                      <a:gd name="T9" fmla="*/ 57 h 132"/>
                      <a:gd name="T10" fmla="*/ 141 w 188"/>
                      <a:gd name="T11" fmla="*/ 68 h 132"/>
                      <a:gd name="T12" fmla="*/ 125 w 188"/>
                      <a:gd name="T13" fmla="*/ 79 h 132"/>
                      <a:gd name="T14" fmla="*/ 39 w 188"/>
                      <a:gd name="T15" fmla="*/ 132 h 132"/>
                      <a:gd name="T16" fmla="*/ 32 w 188"/>
                      <a:gd name="T17" fmla="*/ 132 h 132"/>
                      <a:gd name="T18" fmla="*/ 17 w 188"/>
                      <a:gd name="T19" fmla="*/ 76 h 132"/>
                      <a:gd name="T20" fmla="*/ 0 w 188"/>
                      <a:gd name="T21" fmla="*/ 9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88" h="132">
                        <a:moveTo>
                          <a:pt x="0" y="92"/>
                        </a:moveTo>
                        <a:lnTo>
                          <a:pt x="0" y="92"/>
                        </a:lnTo>
                        <a:cubicBezTo>
                          <a:pt x="35" y="48"/>
                          <a:pt x="84" y="20"/>
                          <a:pt x="137" y="5"/>
                        </a:cubicBezTo>
                        <a:cubicBezTo>
                          <a:pt x="154" y="3"/>
                          <a:pt x="171" y="1"/>
                          <a:pt x="188" y="0"/>
                        </a:cubicBezTo>
                        <a:cubicBezTo>
                          <a:pt x="174" y="18"/>
                          <a:pt x="162" y="37"/>
                          <a:pt x="151" y="57"/>
                        </a:cubicBezTo>
                        <a:cubicBezTo>
                          <a:pt x="147" y="62"/>
                          <a:pt x="144" y="65"/>
                          <a:pt x="141" y="68"/>
                        </a:cubicBezTo>
                        <a:cubicBezTo>
                          <a:pt x="137" y="71"/>
                          <a:pt x="132" y="74"/>
                          <a:pt x="125" y="79"/>
                        </a:cubicBezTo>
                        <a:cubicBezTo>
                          <a:pt x="97" y="98"/>
                          <a:pt x="68" y="115"/>
                          <a:pt x="39" y="132"/>
                        </a:cubicBezTo>
                        <a:cubicBezTo>
                          <a:pt x="37" y="132"/>
                          <a:pt x="34" y="132"/>
                          <a:pt x="32" y="132"/>
                        </a:cubicBezTo>
                        <a:cubicBezTo>
                          <a:pt x="15" y="92"/>
                          <a:pt x="17" y="76"/>
                          <a:pt x="17" y="76"/>
                        </a:cubicBezTo>
                        <a:lnTo>
                          <a:pt x="0" y="92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4" name="Freeform 674">
                    <a:extLst>
                      <a:ext uri="{FF2B5EF4-FFF2-40B4-BE49-F238E27FC236}">
                        <a16:creationId xmlns:a16="http://schemas.microsoft.com/office/drawing/2014/main" id="{6E8CB69E-2C53-4CEE-A0F7-24E4BB83CD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8" y="1841"/>
                    <a:ext cx="4" cy="5"/>
                  </a:xfrm>
                  <a:custGeom>
                    <a:avLst/>
                    <a:gdLst>
                      <a:gd name="T0" fmla="*/ 0 w 12"/>
                      <a:gd name="T1" fmla="*/ 11 h 15"/>
                      <a:gd name="T2" fmla="*/ 0 w 12"/>
                      <a:gd name="T3" fmla="*/ 11 h 15"/>
                      <a:gd name="T4" fmla="*/ 12 w 12"/>
                      <a:gd name="T5" fmla="*/ 0 h 15"/>
                      <a:gd name="T6" fmla="*/ 1 w 12"/>
                      <a:gd name="T7" fmla="*/ 15 h 15"/>
                      <a:gd name="T8" fmla="*/ 0 w 12"/>
                      <a:gd name="T9" fmla="*/ 11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" h="15">
                        <a:moveTo>
                          <a:pt x="0" y="11"/>
                        </a:moveTo>
                        <a:lnTo>
                          <a:pt x="0" y="11"/>
                        </a:lnTo>
                        <a:lnTo>
                          <a:pt x="12" y="0"/>
                        </a:lnTo>
                        <a:cubicBezTo>
                          <a:pt x="8" y="5"/>
                          <a:pt x="4" y="10"/>
                          <a:pt x="1" y="15"/>
                        </a:cubicBezTo>
                        <a:cubicBezTo>
                          <a:pt x="1" y="14"/>
                          <a:pt x="0" y="13"/>
                          <a:pt x="0" y="11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5" name="Freeform 675">
                    <a:extLst>
                      <a:ext uri="{FF2B5EF4-FFF2-40B4-BE49-F238E27FC236}">
                        <a16:creationId xmlns:a16="http://schemas.microsoft.com/office/drawing/2014/main" id="{5DF6F091-6B4D-4E3A-80C8-9EA98847EA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78" y="1793"/>
                    <a:ext cx="2" cy="1"/>
                  </a:xfrm>
                  <a:custGeom>
                    <a:avLst/>
                    <a:gdLst>
                      <a:gd name="T0" fmla="*/ 7 w 7"/>
                      <a:gd name="T1" fmla="*/ 0 h 2"/>
                      <a:gd name="T2" fmla="*/ 7 w 7"/>
                      <a:gd name="T3" fmla="*/ 0 h 2"/>
                      <a:gd name="T4" fmla="*/ 0 w 7"/>
                      <a:gd name="T5" fmla="*/ 2 h 2"/>
                      <a:gd name="T6" fmla="*/ 0 w 7"/>
                      <a:gd name="T7" fmla="*/ 2 h 2"/>
                      <a:gd name="T8" fmla="*/ 7 w 7"/>
                      <a:gd name="T9" fmla="*/ 0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" h="2">
                        <a:moveTo>
                          <a:pt x="7" y="0"/>
                        </a:moveTo>
                        <a:lnTo>
                          <a:pt x="7" y="0"/>
                        </a:lnTo>
                        <a:cubicBezTo>
                          <a:pt x="5" y="0"/>
                          <a:pt x="2" y="1"/>
                          <a:pt x="0" y="2"/>
                        </a:cubicBezTo>
                        <a:lnTo>
                          <a:pt x="0" y="2"/>
                        </a:lnTo>
                        <a:cubicBezTo>
                          <a:pt x="2" y="1"/>
                          <a:pt x="5" y="0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6" name="Freeform 676">
                    <a:extLst>
                      <a:ext uri="{FF2B5EF4-FFF2-40B4-BE49-F238E27FC236}">
                        <a16:creationId xmlns:a16="http://schemas.microsoft.com/office/drawing/2014/main" id="{0DA6EE42-1C47-454C-8F2C-2115624922F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5" y="1794"/>
                    <a:ext cx="68" cy="43"/>
                  </a:xfrm>
                  <a:custGeom>
                    <a:avLst/>
                    <a:gdLst>
                      <a:gd name="T0" fmla="*/ 130 w 188"/>
                      <a:gd name="T1" fmla="*/ 17 h 121"/>
                      <a:gd name="T2" fmla="*/ 130 w 188"/>
                      <a:gd name="T3" fmla="*/ 17 h 121"/>
                      <a:gd name="T4" fmla="*/ 175 w 188"/>
                      <a:gd name="T5" fmla="*/ 0 h 121"/>
                      <a:gd name="T6" fmla="*/ 183 w 188"/>
                      <a:gd name="T7" fmla="*/ 68 h 121"/>
                      <a:gd name="T8" fmla="*/ 36 w 188"/>
                      <a:gd name="T9" fmla="*/ 121 h 121"/>
                      <a:gd name="T10" fmla="*/ 0 w 188"/>
                      <a:gd name="T11" fmla="*/ 83 h 121"/>
                      <a:gd name="T12" fmla="*/ 2 w 188"/>
                      <a:gd name="T13" fmla="*/ 82 h 121"/>
                      <a:gd name="T14" fmla="*/ 25 w 188"/>
                      <a:gd name="T15" fmla="*/ 68 h 121"/>
                      <a:gd name="T16" fmla="*/ 47 w 188"/>
                      <a:gd name="T17" fmla="*/ 56 h 121"/>
                      <a:gd name="T18" fmla="*/ 72 w 188"/>
                      <a:gd name="T19" fmla="*/ 43 h 121"/>
                      <a:gd name="T20" fmla="*/ 82 w 188"/>
                      <a:gd name="T21" fmla="*/ 38 h 121"/>
                      <a:gd name="T22" fmla="*/ 87 w 188"/>
                      <a:gd name="T23" fmla="*/ 35 h 121"/>
                      <a:gd name="T24" fmla="*/ 127 w 188"/>
                      <a:gd name="T25" fmla="*/ 18 h 121"/>
                      <a:gd name="T26" fmla="*/ 130 w 188"/>
                      <a:gd name="T27" fmla="*/ 17 h 1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88" h="121">
                        <a:moveTo>
                          <a:pt x="130" y="17"/>
                        </a:moveTo>
                        <a:lnTo>
                          <a:pt x="130" y="17"/>
                        </a:lnTo>
                        <a:cubicBezTo>
                          <a:pt x="145" y="11"/>
                          <a:pt x="160" y="5"/>
                          <a:pt x="175" y="0"/>
                        </a:cubicBezTo>
                        <a:cubicBezTo>
                          <a:pt x="188" y="29"/>
                          <a:pt x="187" y="50"/>
                          <a:pt x="183" y="68"/>
                        </a:cubicBezTo>
                        <a:cubicBezTo>
                          <a:pt x="130" y="82"/>
                          <a:pt x="81" y="100"/>
                          <a:pt x="36" y="121"/>
                        </a:cubicBezTo>
                        <a:cubicBezTo>
                          <a:pt x="24" y="109"/>
                          <a:pt x="12" y="96"/>
                          <a:pt x="0" y="83"/>
                        </a:cubicBezTo>
                        <a:cubicBezTo>
                          <a:pt x="1" y="83"/>
                          <a:pt x="2" y="82"/>
                          <a:pt x="2" y="82"/>
                        </a:cubicBezTo>
                        <a:cubicBezTo>
                          <a:pt x="10" y="77"/>
                          <a:pt x="17" y="73"/>
                          <a:pt x="25" y="68"/>
                        </a:cubicBezTo>
                        <a:cubicBezTo>
                          <a:pt x="32" y="64"/>
                          <a:pt x="40" y="60"/>
                          <a:pt x="47" y="56"/>
                        </a:cubicBezTo>
                        <a:cubicBezTo>
                          <a:pt x="55" y="51"/>
                          <a:pt x="64" y="47"/>
                          <a:pt x="72" y="43"/>
                        </a:cubicBezTo>
                        <a:cubicBezTo>
                          <a:pt x="76" y="41"/>
                          <a:pt x="79" y="39"/>
                          <a:pt x="82" y="38"/>
                        </a:cubicBezTo>
                        <a:cubicBezTo>
                          <a:pt x="84" y="37"/>
                          <a:pt x="85" y="36"/>
                          <a:pt x="87" y="35"/>
                        </a:cubicBezTo>
                        <a:cubicBezTo>
                          <a:pt x="100" y="29"/>
                          <a:pt x="114" y="23"/>
                          <a:pt x="127" y="18"/>
                        </a:cubicBezTo>
                        <a:cubicBezTo>
                          <a:pt x="128" y="17"/>
                          <a:pt x="129" y="17"/>
                          <a:pt x="130" y="17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7" name="Freeform 677">
                    <a:extLst>
                      <a:ext uri="{FF2B5EF4-FFF2-40B4-BE49-F238E27FC236}">
                        <a16:creationId xmlns:a16="http://schemas.microsoft.com/office/drawing/2014/main" id="{9485EBC8-3321-41F3-ABCE-7CDDADD8DE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8" y="1818"/>
                    <a:ext cx="53" cy="47"/>
                  </a:xfrm>
                  <a:custGeom>
                    <a:avLst/>
                    <a:gdLst>
                      <a:gd name="T0" fmla="*/ 138 w 147"/>
                      <a:gd name="T1" fmla="*/ 73 h 129"/>
                      <a:gd name="T2" fmla="*/ 138 w 147"/>
                      <a:gd name="T3" fmla="*/ 73 h 129"/>
                      <a:gd name="T4" fmla="*/ 78 w 147"/>
                      <a:gd name="T5" fmla="*/ 129 h 129"/>
                      <a:gd name="T6" fmla="*/ 0 w 147"/>
                      <a:gd name="T7" fmla="*/ 53 h 129"/>
                      <a:gd name="T8" fmla="*/ 147 w 147"/>
                      <a:gd name="T9" fmla="*/ 0 h 129"/>
                      <a:gd name="T10" fmla="*/ 138 w 147"/>
                      <a:gd name="T11" fmla="*/ 73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7" h="129">
                        <a:moveTo>
                          <a:pt x="138" y="73"/>
                        </a:moveTo>
                        <a:lnTo>
                          <a:pt x="138" y="73"/>
                        </a:lnTo>
                        <a:lnTo>
                          <a:pt x="78" y="129"/>
                        </a:lnTo>
                        <a:cubicBezTo>
                          <a:pt x="52" y="106"/>
                          <a:pt x="26" y="80"/>
                          <a:pt x="0" y="53"/>
                        </a:cubicBezTo>
                        <a:cubicBezTo>
                          <a:pt x="45" y="32"/>
                          <a:pt x="94" y="14"/>
                          <a:pt x="147" y="0"/>
                        </a:cubicBezTo>
                        <a:cubicBezTo>
                          <a:pt x="141" y="24"/>
                          <a:pt x="131" y="44"/>
                          <a:pt x="138" y="73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8" name="Freeform 678">
                    <a:extLst>
                      <a:ext uri="{FF2B5EF4-FFF2-40B4-BE49-F238E27FC236}">
                        <a16:creationId xmlns:a16="http://schemas.microsoft.com/office/drawing/2014/main" id="{A3C2EF82-FDF4-4767-9245-24223033F6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6" y="1845"/>
                    <a:ext cx="23" cy="28"/>
                  </a:xfrm>
                  <a:custGeom>
                    <a:avLst/>
                    <a:gdLst>
                      <a:gd name="T0" fmla="*/ 25 w 64"/>
                      <a:gd name="T1" fmla="*/ 79 h 79"/>
                      <a:gd name="T2" fmla="*/ 25 w 64"/>
                      <a:gd name="T3" fmla="*/ 79 h 79"/>
                      <a:gd name="T4" fmla="*/ 0 w 64"/>
                      <a:gd name="T5" fmla="*/ 56 h 79"/>
                      <a:gd name="T6" fmla="*/ 60 w 64"/>
                      <a:gd name="T7" fmla="*/ 0 h 79"/>
                      <a:gd name="T8" fmla="*/ 61 w 64"/>
                      <a:gd name="T9" fmla="*/ 4 h 79"/>
                      <a:gd name="T10" fmla="*/ 41 w 64"/>
                      <a:gd name="T11" fmla="*/ 41 h 79"/>
                      <a:gd name="T12" fmla="*/ 64 w 64"/>
                      <a:gd name="T13" fmla="*/ 56 h 79"/>
                      <a:gd name="T14" fmla="*/ 54 w 64"/>
                      <a:gd name="T15" fmla="*/ 62 h 79"/>
                      <a:gd name="T16" fmla="*/ 25 w 64"/>
                      <a:gd name="T17" fmla="*/ 79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4" h="79">
                        <a:moveTo>
                          <a:pt x="25" y="79"/>
                        </a:moveTo>
                        <a:lnTo>
                          <a:pt x="25" y="79"/>
                        </a:lnTo>
                        <a:cubicBezTo>
                          <a:pt x="17" y="71"/>
                          <a:pt x="8" y="64"/>
                          <a:pt x="0" y="56"/>
                        </a:cubicBezTo>
                        <a:lnTo>
                          <a:pt x="60" y="0"/>
                        </a:lnTo>
                        <a:cubicBezTo>
                          <a:pt x="60" y="2"/>
                          <a:pt x="61" y="3"/>
                          <a:pt x="61" y="4"/>
                        </a:cubicBezTo>
                        <a:cubicBezTo>
                          <a:pt x="53" y="15"/>
                          <a:pt x="47" y="27"/>
                          <a:pt x="41" y="41"/>
                        </a:cubicBezTo>
                        <a:cubicBezTo>
                          <a:pt x="41" y="41"/>
                          <a:pt x="49" y="46"/>
                          <a:pt x="64" y="56"/>
                        </a:cubicBezTo>
                        <a:cubicBezTo>
                          <a:pt x="61" y="58"/>
                          <a:pt x="57" y="60"/>
                          <a:pt x="54" y="62"/>
                        </a:cubicBezTo>
                        <a:cubicBezTo>
                          <a:pt x="44" y="68"/>
                          <a:pt x="35" y="73"/>
                          <a:pt x="25" y="79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79" name="Freeform 679">
                    <a:extLst>
                      <a:ext uri="{FF2B5EF4-FFF2-40B4-BE49-F238E27FC236}">
                        <a16:creationId xmlns:a16="http://schemas.microsoft.com/office/drawing/2014/main" id="{C4BD89E1-142C-4B07-A6F7-EE38BCBDCB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62" y="1793"/>
                    <a:ext cx="20" cy="7"/>
                  </a:xfrm>
                  <a:custGeom>
                    <a:avLst/>
                    <a:gdLst>
                      <a:gd name="T0" fmla="*/ 45 w 55"/>
                      <a:gd name="T1" fmla="*/ 3 h 20"/>
                      <a:gd name="T2" fmla="*/ 45 w 55"/>
                      <a:gd name="T3" fmla="*/ 3 h 20"/>
                      <a:gd name="T4" fmla="*/ 0 w 55"/>
                      <a:gd name="T5" fmla="*/ 20 h 20"/>
                      <a:gd name="T6" fmla="*/ 55 w 55"/>
                      <a:gd name="T7" fmla="*/ 0 h 20"/>
                      <a:gd name="T8" fmla="*/ 52 w 55"/>
                      <a:gd name="T9" fmla="*/ 1 h 20"/>
                      <a:gd name="T10" fmla="*/ 45 w 55"/>
                      <a:gd name="T11" fmla="*/ 3 h 20"/>
                      <a:gd name="T12" fmla="*/ 45 w 55"/>
                      <a:gd name="T13" fmla="*/ 3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5" h="20">
                        <a:moveTo>
                          <a:pt x="45" y="3"/>
                        </a:moveTo>
                        <a:lnTo>
                          <a:pt x="45" y="3"/>
                        </a:lnTo>
                        <a:cubicBezTo>
                          <a:pt x="30" y="8"/>
                          <a:pt x="15" y="14"/>
                          <a:pt x="0" y="20"/>
                        </a:cubicBezTo>
                        <a:cubicBezTo>
                          <a:pt x="18" y="12"/>
                          <a:pt x="36" y="6"/>
                          <a:pt x="55" y="0"/>
                        </a:cubicBezTo>
                        <a:cubicBezTo>
                          <a:pt x="54" y="0"/>
                          <a:pt x="53" y="0"/>
                          <a:pt x="52" y="1"/>
                        </a:cubicBezTo>
                        <a:cubicBezTo>
                          <a:pt x="50" y="1"/>
                          <a:pt x="47" y="2"/>
                          <a:pt x="45" y="3"/>
                        </a:cubicBezTo>
                        <a:lnTo>
                          <a:pt x="45" y="3"/>
                        </a:ln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0" name="Freeform 680">
                    <a:extLst>
                      <a:ext uri="{FF2B5EF4-FFF2-40B4-BE49-F238E27FC236}">
                        <a16:creationId xmlns:a16="http://schemas.microsoft.com/office/drawing/2014/main" id="{1272470E-04A2-49BE-82BF-31E10B49C1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9" y="2127"/>
                    <a:ext cx="54" cy="50"/>
                  </a:xfrm>
                  <a:custGeom>
                    <a:avLst/>
                    <a:gdLst>
                      <a:gd name="T0" fmla="*/ 74 w 149"/>
                      <a:gd name="T1" fmla="*/ 139 h 139"/>
                      <a:gd name="T2" fmla="*/ 74 w 149"/>
                      <a:gd name="T3" fmla="*/ 139 h 139"/>
                      <a:gd name="T4" fmla="*/ 0 w 149"/>
                      <a:gd name="T5" fmla="*/ 69 h 139"/>
                      <a:gd name="T6" fmla="*/ 74 w 149"/>
                      <a:gd name="T7" fmla="*/ 0 h 139"/>
                      <a:gd name="T8" fmla="*/ 149 w 149"/>
                      <a:gd name="T9" fmla="*/ 69 h 139"/>
                      <a:gd name="T10" fmla="*/ 74 w 149"/>
                      <a:gd name="T11" fmla="*/ 139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9" h="139">
                        <a:moveTo>
                          <a:pt x="74" y="139"/>
                        </a:moveTo>
                        <a:lnTo>
                          <a:pt x="74" y="139"/>
                        </a:lnTo>
                        <a:cubicBezTo>
                          <a:pt x="33" y="139"/>
                          <a:pt x="0" y="108"/>
                          <a:pt x="0" y="69"/>
                        </a:cubicBezTo>
                        <a:cubicBezTo>
                          <a:pt x="0" y="31"/>
                          <a:pt x="33" y="0"/>
                          <a:pt x="74" y="0"/>
                        </a:cubicBezTo>
                        <a:cubicBezTo>
                          <a:pt x="116" y="0"/>
                          <a:pt x="149" y="31"/>
                          <a:pt x="149" y="69"/>
                        </a:cubicBezTo>
                        <a:cubicBezTo>
                          <a:pt x="149" y="108"/>
                          <a:pt x="115" y="139"/>
                          <a:pt x="74" y="139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1" name="Freeform 681">
                    <a:extLst>
                      <a:ext uri="{FF2B5EF4-FFF2-40B4-BE49-F238E27FC236}">
                        <a16:creationId xmlns:a16="http://schemas.microsoft.com/office/drawing/2014/main" id="{F49FC495-1A54-4343-AEB5-29BBD3FD568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7" y="3130"/>
                    <a:ext cx="71" cy="60"/>
                  </a:xfrm>
                  <a:custGeom>
                    <a:avLst/>
                    <a:gdLst>
                      <a:gd name="T0" fmla="*/ 198 w 198"/>
                      <a:gd name="T1" fmla="*/ 0 h 165"/>
                      <a:gd name="T2" fmla="*/ 198 w 198"/>
                      <a:gd name="T3" fmla="*/ 0 h 165"/>
                      <a:gd name="T4" fmla="*/ 197 w 198"/>
                      <a:gd name="T5" fmla="*/ 165 h 165"/>
                      <a:gd name="T6" fmla="*/ 3 w 198"/>
                      <a:gd name="T7" fmla="*/ 164 h 165"/>
                      <a:gd name="T8" fmla="*/ 0 w 198"/>
                      <a:gd name="T9" fmla="*/ 9 h 165"/>
                      <a:gd name="T10" fmla="*/ 1 w 198"/>
                      <a:gd name="T11" fmla="*/ 7 h 165"/>
                      <a:gd name="T12" fmla="*/ 198 w 198"/>
                      <a:gd name="T13" fmla="*/ 0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98" h="165">
                        <a:moveTo>
                          <a:pt x="198" y="0"/>
                        </a:moveTo>
                        <a:lnTo>
                          <a:pt x="198" y="0"/>
                        </a:lnTo>
                        <a:lnTo>
                          <a:pt x="197" y="165"/>
                        </a:lnTo>
                        <a:lnTo>
                          <a:pt x="3" y="164"/>
                        </a:lnTo>
                        <a:cubicBezTo>
                          <a:pt x="2" y="108"/>
                          <a:pt x="1" y="57"/>
                          <a:pt x="0" y="9"/>
                        </a:cubicBezTo>
                        <a:lnTo>
                          <a:pt x="1" y="7"/>
                        </a:lnTo>
                        <a:lnTo>
                          <a:pt x="198" y="0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2" name="Freeform 682">
                    <a:extLst>
                      <a:ext uri="{FF2B5EF4-FFF2-40B4-BE49-F238E27FC236}">
                        <a16:creationId xmlns:a16="http://schemas.microsoft.com/office/drawing/2014/main" id="{3B290984-3FAB-4DA6-A706-B1CEECD4B37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8" y="3190"/>
                    <a:ext cx="70" cy="171"/>
                  </a:xfrm>
                  <a:custGeom>
                    <a:avLst/>
                    <a:gdLst>
                      <a:gd name="T0" fmla="*/ 194 w 194"/>
                      <a:gd name="T1" fmla="*/ 1 h 473"/>
                      <a:gd name="T2" fmla="*/ 194 w 194"/>
                      <a:gd name="T3" fmla="*/ 1 h 473"/>
                      <a:gd name="T4" fmla="*/ 193 w 194"/>
                      <a:gd name="T5" fmla="*/ 108 h 473"/>
                      <a:gd name="T6" fmla="*/ 135 w 194"/>
                      <a:gd name="T7" fmla="*/ 209 h 473"/>
                      <a:gd name="T8" fmla="*/ 138 w 194"/>
                      <a:gd name="T9" fmla="*/ 473 h 473"/>
                      <a:gd name="T10" fmla="*/ 12 w 194"/>
                      <a:gd name="T11" fmla="*/ 473 h 473"/>
                      <a:gd name="T12" fmla="*/ 0 w 194"/>
                      <a:gd name="T13" fmla="*/ 0 h 473"/>
                      <a:gd name="T14" fmla="*/ 194 w 194"/>
                      <a:gd name="T15" fmla="*/ 1 h 4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4" h="473">
                        <a:moveTo>
                          <a:pt x="194" y="1"/>
                        </a:moveTo>
                        <a:lnTo>
                          <a:pt x="194" y="1"/>
                        </a:lnTo>
                        <a:lnTo>
                          <a:pt x="193" y="108"/>
                        </a:lnTo>
                        <a:cubicBezTo>
                          <a:pt x="135" y="168"/>
                          <a:pt x="135" y="209"/>
                          <a:pt x="135" y="209"/>
                        </a:cubicBezTo>
                        <a:lnTo>
                          <a:pt x="138" y="473"/>
                        </a:lnTo>
                        <a:lnTo>
                          <a:pt x="12" y="473"/>
                        </a:lnTo>
                        <a:cubicBezTo>
                          <a:pt x="8" y="299"/>
                          <a:pt x="3" y="138"/>
                          <a:pt x="0" y="0"/>
                        </a:cubicBezTo>
                        <a:lnTo>
                          <a:pt x="194" y="1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3" name="Freeform 683">
                    <a:extLst>
                      <a:ext uri="{FF2B5EF4-FFF2-40B4-BE49-F238E27FC236}">
                        <a16:creationId xmlns:a16="http://schemas.microsoft.com/office/drawing/2014/main" id="{6FF7A738-6ED9-4AAA-868C-563DD61794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50" y="2448"/>
                    <a:ext cx="16" cy="40"/>
                  </a:xfrm>
                  <a:custGeom>
                    <a:avLst/>
                    <a:gdLst>
                      <a:gd name="T0" fmla="*/ 1 w 43"/>
                      <a:gd name="T1" fmla="*/ 0 h 110"/>
                      <a:gd name="T2" fmla="*/ 1 w 43"/>
                      <a:gd name="T3" fmla="*/ 0 h 110"/>
                      <a:gd name="T4" fmla="*/ 43 w 43"/>
                      <a:gd name="T5" fmla="*/ 110 h 110"/>
                      <a:gd name="T6" fmla="*/ 0 w 43"/>
                      <a:gd name="T7" fmla="*/ 1 h 110"/>
                      <a:gd name="T8" fmla="*/ 1 w 43"/>
                      <a:gd name="T9" fmla="*/ 0 h 1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3" h="110">
                        <a:moveTo>
                          <a:pt x="1" y="0"/>
                        </a:moveTo>
                        <a:lnTo>
                          <a:pt x="1" y="0"/>
                        </a:lnTo>
                        <a:cubicBezTo>
                          <a:pt x="10" y="22"/>
                          <a:pt x="25" y="61"/>
                          <a:pt x="43" y="110"/>
                        </a:cubicBezTo>
                        <a:lnTo>
                          <a:pt x="0" y="1"/>
                        </a:lnTo>
                        <a:cubicBezTo>
                          <a:pt x="0" y="1"/>
                          <a:pt x="0" y="1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4" name="Freeform 684">
                    <a:extLst>
                      <a:ext uri="{FF2B5EF4-FFF2-40B4-BE49-F238E27FC236}">
                        <a16:creationId xmlns:a16="http://schemas.microsoft.com/office/drawing/2014/main" id="{8FB3AEB1-495F-420C-A46F-9E3DD02E87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8" y="4084"/>
                    <a:ext cx="16" cy="2"/>
                  </a:xfrm>
                  <a:custGeom>
                    <a:avLst/>
                    <a:gdLst>
                      <a:gd name="T0" fmla="*/ 43 w 43"/>
                      <a:gd name="T1" fmla="*/ 0 h 7"/>
                      <a:gd name="T2" fmla="*/ 43 w 43"/>
                      <a:gd name="T3" fmla="*/ 0 h 7"/>
                      <a:gd name="T4" fmla="*/ 43 w 43"/>
                      <a:gd name="T5" fmla="*/ 7 h 7"/>
                      <a:gd name="T6" fmla="*/ 43 w 43"/>
                      <a:gd name="T7" fmla="*/ 7 h 7"/>
                      <a:gd name="T8" fmla="*/ 0 w 43"/>
                      <a:gd name="T9" fmla="*/ 6 h 7"/>
                      <a:gd name="T10" fmla="*/ 27 w 43"/>
                      <a:gd name="T11" fmla="*/ 1 h 7"/>
                      <a:gd name="T12" fmla="*/ 43 w 43"/>
                      <a:gd name="T13" fmla="*/ 0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3" h="7">
                        <a:moveTo>
                          <a:pt x="43" y="0"/>
                        </a:moveTo>
                        <a:lnTo>
                          <a:pt x="43" y="0"/>
                        </a:lnTo>
                        <a:lnTo>
                          <a:pt x="43" y="7"/>
                        </a:lnTo>
                        <a:lnTo>
                          <a:pt x="43" y="7"/>
                        </a:lnTo>
                        <a:lnTo>
                          <a:pt x="0" y="6"/>
                        </a:lnTo>
                        <a:cubicBezTo>
                          <a:pt x="9" y="4"/>
                          <a:pt x="18" y="3"/>
                          <a:pt x="27" y="1"/>
                        </a:cubicBezTo>
                        <a:lnTo>
                          <a:pt x="43" y="0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5" name="Freeform 685">
                    <a:extLst>
                      <a:ext uri="{FF2B5EF4-FFF2-40B4-BE49-F238E27FC236}">
                        <a16:creationId xmlns:a16="http://schemas.microsoft.com/office/drawing/2014/main" id="{06E01900-50BC-4E35-B1A6-35CFE6520C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02" y="3361"/>
                    <a:ext cx="52" cy="725"/>
                  </a:xfrm>
                  <a:custGeom>
                    <a:avLst/>
                    <a:gdLst>
                      <a:gd name="T0" fmla="*/ 126 w 143"/>
                      <a:gd name="T1" fmla="*/ 0 h 2006"/>
                      <a:gd name="T2" fmla="*/ 126 w 143"/>
                      <a:gd name="T3" fmla="*/ 0 h 2006"/>
                      <a:gd name="T4" fmla="*/ 143 w 143"/>
                      <a:gd name="T5" fmla="*/ 2000 h 2006"/>
                      <a:gd name="T6" fmla="*/ 127 w 143"/>
                      <a:gd name="T7" fmla="*/ 2001 h 2006"/>
                      <a:gd name="T8" fmla="*/ 100 w 143"/>
                      <a:gd name="T9" fmla="*/ 2006 h 2006"/>
                      <a:gd name="T10" fmla="*/ 100 w 143"/>
                      <a:gd name="T11" fmla="*/ 2006 h 2006"/>
                      <a:gd name="T12" fmla="*/ 46 w 143"/>
                      <a:gd name="T13" fmla="*/ 2006 h 2006"/>
                      <a:gd name="T14" fmla="*/ 0 w 143"/>
                      <a:gd name="T15" fmla="*/ 0 h 2006"/>
                      <a:gd name="T16" fmla="*/ 126 w 143"/>
                      <a:gd name="T17" fmla="*/ 0 h 20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43" h="2006">
                        <a:moveTo>
                          <a:pt x="126" y="0"/>
                        </a:moveTo>
                        <a:lnTo>
                          <a:pt x="126" y="0"/>
                        </a:lnTo>
                        <a:lnTo>
                          <a:pt x="143" y="2000"/>
                        </a:lnTo>
                        <a:lnTo>
                          <a:pt x="127" y="2001"/>
                        </a:lnTo>
                        <a:cubicBezTo>
                          <a:pt x="118" y="2003"/>
                          <a:pt x="109" y="2004"/>
                          <a:pt x="100" y="2006"/>
                        </a:cubicBezTo>
                        <a:lnTo>
                          <a:pt x="100" y="2006"/>
                        </a:lnTo>
                        <a:lnTo>
                          <a:pt x="46" y="2006"/>
                        </a:lnTo>
                        <a:cubicBezTo>
                          <a:pt x="51" y="1592"/>
                          <a:pt x="20" y="698"/>
                          <a:pt x="0" y="0"/>
                        </a:cubicBezTo>
                        <a:lnTo>
                          <a:pt x="126" y="0"/>
                        </a:lnTo>
                        <a:close/>
                      </a:path>
                    </a:pathLst>
                  </a:custGeom>
                  <a:solidFill>
                    <a:srgbClr val="0190C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6" name="Freeform 686">
                    <a:extLst>
                      <a:ext uri="{FF2B5EF4-FFF2-40B4-BE49-F238E27FC236}">
                        <a16:creationId xmlns:a16="http://schemas.microsoft.com/office/drawing/2014/main" id="{AE7FBF6E-D1FC-4084-8D71-9FD1A8A86F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8" y="4086"/>
                    <a:ext cx="16" cy="0"/>
                  </a:xfrm>
                  <a:custGeom>
                    <a:avLst/>
                    <a:gdLst>
                      <a:gd name="T0" fmla="*/ 43 w 43"/>
                      <a:gd name="T1" fmla="*/ 1 h 1"/>
                      <a:gd name="T2" fmla="*/ 43 w 43"/>
                      <a:gd name="T3" fmla="*/ 1 h 1"/>
                      <a:gd name="T4" fmla="*/ 0 w 43"/>
                      <a:gd name="T5" fmla="*/ 0 h 1"/>
                      <a:gd name="T6" fmla="*/ 43 w 43"/>
                      <a:gd name="T7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3" h="1">
                        <a:moveTo>
                          <a:pt x="43" y="1"/>
                        </a:moveTo>
                        <a:lnTo>
                          <a:pt x="43" y="1"/>
                        </a:lnTo>
                        <a:lnTo>
                          <a:pt x="0" y="0"/>
                        </a:lnTo>
                        <a:lnTo>
                          <a:pt x="43" y="1"/>
                        </a:lnTo>
                        <a:close/>
                      </a:path>
                    </a:pathLst>
                  </a:custGeom>
                  <a:solidFill>
                    <a:srgbClr val="38A8D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7" name="Freeform 687">
                    <a:extLst>
                      <a:ext uri="{FF2B5EF4-FFF2-40B4-BE49-F238E27FC236}">
                        <a16:creationId xmlns:a16="http://schemas.microsoft.com/office/drawing/2014/main" id="{2AC7663F-5E64-4C17-9246-8BF616B156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6" y="1800"/>
                    <a:ext cx="15" cy="6"/>
                  </a:xfrm>
                  <a:custGeom>
                    <a:avLst/>
                    <a:gdLst>
                      <a:gd name="T0" fmla="*/ 0 w 40"/>
                      <a:gd name="T1" fmla="*/ 17 h 17"/>
                      <a:gd name="T2" fmla="*/ 0 w 40"/>
                      <a:gd name="T3" fmla="*/ 17 h 17"/>
                      <a:gd name="T4" fmla="*/ 40 w 40"/>
                      <a:gd name="T5" fmla="*/ 0 h 17"/>
                      <a:gd name="T6" fmla="*/ 0 w 40"/>
                      <a:gd name="T7" fmla="*/ 17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0" h="17">
                        <a:moveTo>
                          <a:pt x="0" y="17"/>
                        </a:moveTo>
                        <a:lnTo>
                          <a:pt x="0" y="17"/>
                        </a:lnTo>
                        <a:cubicBezTo>
                          <a:pt x="13" y="11"/>
                          <a:pt x="27" y="5"/>
                          <a:pt x="40" y="0"/>
                        </a:cubicBezTo>
                        <a:cubicBezTo>
                          <a:pt x="27" y="5"/>
                          <a:pt x="13" y="11"/>
                          <a:pt x="0" y="17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8" name="Freeform 688">
                    <a:extLst>
                      <a:ext uri="{FF2B5EF4-FFF2-40B4-BE49-F238E27FC236}">
                        <a16:creationId xmlns:a16="http://schemas.microsoft.com/office/drawing/2014/main" id="{34127A6A-0675-4AB2-B774-FC7FD5ED49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7" y="2702"/>
                    <a:ext cx="125" cy="431"/>
                  </a:xfrm>
                  <a:custGeom>
                    <a:avLst/>
                    <a:gdLst>
                      <a:gd name="T0" fmla="*/ 7 w 346"/>
                      <a:gd name="T1" fmla="*/ 105 h 1193"/>
                      <a:gd name="T2" fmla="*/ 7 w 346"/>
                      <a:gd name="T3" fmla="*/ 105 h 1193"/>
                      <a:gd name="T4" fmla="*/ 130 w 346"/>
                      <a:gd name="T5" fmla="*/ 3 h 1193"/>
                      <a:gd name="T6" fmla="*/ 266 w 346"/>
                      <a:gd name="T7" fmla="*/ 95 h 1193"/>
                      <a:gd name="T8" fmla="*/ 346 w 346"/>
                      <a:gd name="T9" fmla="*/ 843 h 1193"/>
                      <a:gd name="T10" fmla="*/ 200 w 346"/>
                      <a:gd name="T11" fmla="*/ 842 h 1193"/>
                      <a:gd name="T12" fmla="*/ 197 w 346"/>
                      <a:gd name="T13" fmla="*/ 1186 h 1193"/>
                      <a:gd name="T14" fmla="*/ 0 w 346"/>
                      <a:gd name="T15" fmla="*/ 1193 h 1193"/>
                      <a:gd name="T16" fmla="*/ 23 w 346"/>
                      <a:gd name="T17" fmla="*/ 869 h 1193"/>
                      <a:gd name="T18" fmla="*/ 7 w 346"/>
                      <a:gd name="T19" fmla="*/ 105 h 11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46" h="1193">
                        <a:moveTo>
                          <a:pt x="7" y="105"/>
                        </a:moveTo>
                        <a:lnTo>
                          <a:pt x="7" y="105"/>
                        </a:lnTo>
                        <a:cubicBezTo>
                          <a:pt x="3" y="51"/>
                          <a:pt x="58" y="5"/>
                          <a:pt x="130" y="3"/>
                        </a:cubicBezTo>
                        <a:cubicBezTo>
                          <a:pt x="201" y="0"/>
                          <a:pt x="262" y="41"/>
                          <a:pt x="266" y="95"/>
                        </a:cubicBezTo>
                        <a:cubicBezTo>
                          <a:pt x="283" y="327"/>
                          <a:pt x="321" y="578"/>
                          <a:pt x="346" y="843"/>
                        </a:cubicBezTo>
                        <a:lnTo>
                          <a:pt x="200" y="842"/>
                        </a:lnTo>
                        <a:lnTo>
                          <a:pt x="197" y="1186"/>
                        </a:lnTo>
                        <a:lnTo>
                          <a:pt x="0" y="1193"/>
                        </a:lnTo>
                        <a:lnTo>
                          <a:pt x="23" y="869"/>
                        </a:lnTo>
                        <a:cubicBezTo>
                          <a:pt x="17" y="450"/>
                          <a:pt x="32" y="449"/>
                          <a:pt x="7" y="105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89" name="Freeform 689">
                    <a:extLst>
                      <a:ext uri="{FF2B5EF4-FFF2-40B4-BE49-F238E27FC236}">
                        <a16:creationId xmlns:a16="http://schemas.microsoft.com/office/drawing/2014/main" id="{C8EB3037-8565-4C60-8099-4D4F6E1AAC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8" y="2444"/>
                    <a:ext cx="2" cy="5"/>
                  </a:xfrm>
                  <a:custGeom>
                    <a:avLst/>
                    <a:gdLst>
                      <a:gd name="T0" fmla="*/ 6 w 6"/>
                      <a:gd name="T1" fmla="*/ 12 h 13"/>
                      <a:gd name="T2" fmla="*/ 6 w 6"/>
                      <a:gd name="T3" fmla="*/ 12 h 13"/>
                      <a:gd name="T4" fmla="*/ 5 w 6"/>
                      <a:gd name="T5" fmla="*/ 13 h 13"/>
                      <a:gd name="T6" fmla="*/ 0 w 6"/>
                      <a:gd name="T7" fmla="*/ 0 h 13"/>
                      <a:gd name="T8" fmla="*/ 6 w 6"/>
                      <a:gd name="T9" fmla="*/ 12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13">
                        <a:moveTo>
                          <a:pt x="6" y="12"/>
                        </a:moveTo>
                        <a:lnTo>
                          <a:pt x="6" y="12"/>
                        </a:lnTo>
                        <a:cubicBezTo>
                          <a:pt x="5" y="13"/>
                          <a:pt x="5" y="13"/>
                          <a:pt x="5" y="13"/>
                        </a:cubicBezTo>
                        <a:lnTo>
                          <a:pt x="0" y="0"/>
                        </a:lnTo>
                        <a:cubicBezTo>
                          <a:pt x="1" y="3"/>
                          <a:pt x="4" y="8"/>
                          <a:pt x="6" y="12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0" name="Freeform 690">
                    <a:extLst>
                      <a:ext uri="{FF2B5EF4-FFF2-40B4-BE49-F238E27FC236}">
                        <a16:creationId xmlns:a16="http://schemas.microsoft.com/office/drawing/2014/main" id="{70B745CA-A6D5-4C5B-AFCE-A8B517EF18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77" y="2434"/>
                    <a:ext cx="71" cy="36"/>
                  </a:xfrm>
                  <a:custGeom>
                    <a:avLst/>
                    <a:gdLst>
                      <a:gd name="T0" fmla="*/ 186 w 197"/>
                      <a:gd name="T1" fmla="*/ 0 h 101"/>
                      <a:gd name="T2" fmla="*/ 186 w 197"/>
                      <a:gd name="T3" fmla="*/ 0 h 101"/>
                      <a:gd name="T4" fmla="*/ 197 w 197"/>
                      <a:gd name="T5" fmla="*/ 28 h 101"/>
                      <a:gd name="T6" fmla="*/ 191 w 197"/>
                      <a:gd name="T7" fmla="*/ 21 h 101"/>
                      <a:gd name="T8" fmla="*/ 4 w 197"/>
                      <a:gd name="T9" fmla="*/ 101 h 101"/>
                      <a:gd name="T10" fmla="*/ 0 w 197"/>
                      <a:gd name="T11" fmla="*/ 65 h 101"/>
                      <a:gd name="T12" fmla="*/ 186 w 197"/>
                      <a:gd name="T13" fmla="*/ 0 h 1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97" h="101">
                        <a:moveTo>
                          <a:pt x="186" y="0"/>
                        </a:moveTo>
                        <a:lnTo>
                          <a:pt x="186" y="0"/>
                        </a:lnTo>
                        <a:lnTo>
                          <a:pt x="197" y="28"/>
                        </a:lnTo>
                        <a:cubicBezTo>
                          <a:pt x="194" y="24"/>
                          <a:pt x="192" y="22"/>
                          <a:pt x="191" y="21"/>
                        </a:cubicBezTo>
                        <a:cubicBezTo>
                          <a:pt x="124" y="44"/>
                          <a:pt x="60" y="71"/>
                          <a:pt x="4" y="101"/>
                        </a:cubicBezTo>
                        <a:lnTo>
                          <a:pt x="0" y="65"/>
                        </a:lnTo>
                        <a:lnTo>
                          <a:pt x="186" y="0"/>
                        </a:ln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1" name="Freeform 691">
                    <a:extLst>
                      <a:ext uri="{FF2B5EF4-FFF2-40B4-BE49-F238E27FC236}">
                        <a16:creationId xmlns:a16="http://schemas.microsoft.com/office/drawing/2014/main" id="{9D29F762-B35A-4933-B29A-EAE7713AE30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7" y="1865"/>
                    <a:ext cx="28" cy="24"/>
                  </a:xfrm>
                  <a:custGeom>
                    <a:avLst/>
                    <a:gdLst>
                      <a:gd name="T0" fmla="*/ 0 w 76"/>
                      <a:gd name="T1" fmla="*/ 48 h 68"/>
                      <a:gd name="T2" fmla="*/ 0 w 76"/>
                      <a:gd name="T3" fmla="*/ 48 h 68"/>
                      <a:gd name="T4" fmla="*/ 51 w 76"/>
                      <a:gd name="T5" fmla="*/ 0 h 68"/>
                      <a:gd name="T6" fmla="*/ 76 w 76"/>
                      <a:gd name="T7" fmla="*/ 23 h 68"/>
                      <a:gd name="T8" fmla="*/ 10 w 76"/>
                      <a:gd name="T9" fmla="*/ 68 h 68"/>
                      <a:gd name="T10" fmla="*/ 0 w 76"/>
                      <a:gd name="T11" fmla="*/ 4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6" h="68">
                        <a:moveTo>
                          <a:pt x="0" y="48"/>
                        </a:moveTo>
                        <a:lnTo>
                          <a:pt x="0" y="48"/>
                        </a:lnTo>
                        <a:lnTo>
                          <a:pt x="51" y="0"/>
                        </a:lnTo>
                        <a:cubicBezTo>
                          <a:pt x="59" y="8"/>
                          <a:pt x="68" y="15"/>
                          <a:pt x="76" y="23"/>
                        </a:cubicBezTo>
                        <a:cubicBezTo>
                          <a:pt x="53" y="37"/>
                          <a:pt x="31" y="52"/>
                          <a:pt x="10" y="68"/>
                        </a:cubicBezTo>
                        <a:cubicBezTo>
                          <a:pt x="5" y="59"/>
                          <a:pt x="2" y="53"/>
                          <a:pt x="0" y="48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2" name="Freeform 692">
                    <a:extLst>
                      <a:ext uri="{FF2B5EF4-FFF2-40B4-BE49-F238E27FC236}">
                        <a16:creationId xmlns:a16="http://schemas.microsoft.com/office/drawing/2014/main" id="{78AFD09B-8449-45F7-8093-A5284D50E4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78" y="2442"/>
                    <a:ext cx="72" cy="40"/>
                  </a:xfrm>
                  <a:custGeom>
                    <a:avLst/>
                    <a:gdLst>
                      <a:gd name="T0" fmla="*/ 0 w 198"/>
                      <a:gd name="T1" fmla="*/ 80 h 112"/>
                      <a:gd name="T2" fmla="*/ 0 w 198"/>
                      <a:gd name="T3" fmla="*/ 80 h 112"/>
                      <a:gd name="T4" fmla="*/ 187 w 198"/>
                      <a:gd name="T5" fmla="*/ 0 h 112"/>
                      <a:gd name="T6" fmla="*/ 193 w 198"/>
                      <a:gd name="T7" fmla="*/ 7 h 112"/>
                      <a:gd name="T8" fmla="*/ 193 w 198"/>
                      <a:gd name="T9" fmla="*/ 7 h 112"/>
                      <a:gd name="T10" fmla="*/ 198 w 198"/>
                      <a:gd name="T11" fmla="*/ 20 h 112"/>
                      <a:gd name="T12" fmla="*/ 5 w 198"/>
                      <a:gd name="T13" fmla="*/ 112 h 112"/>
                      <a:gd name="T14" fmla="*/ 0 w 198"/>
                      <a:gd name="T15" fmla="*/ 80 h 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98" h="112">
                        <a:moveTo>
                          <a:pt x="0" y="80"/>
                        </a:moveTo>
                        <a:lnTo>
                          <a:pt x="0" y="80"/>
                        </a:lnTo>
                        <a:cubicBezTo>
                          <a:pt x="56" y="50"/>
                          <a:pt x="120" y="23"/>
                          <a:pt x="187" y="0"/>
                        </a:cubicBezTo>
                        <a:cubicBezTo>
                          <a:pt x="188" y="1"/>
                          <a:pt x="190" y="3"/>
                          <a:pt x="193" y="7"/>
                        </a:cubicBezTo>
                        <a:lnTo>
                          <a:pt x="193" y="7"/>
                        </a:lnTo>
                        <a:lnTo>
                          <a:pt x="198" y="20"/>
                        </a:lnTo>
                        <a:cubicBezTo>
                          <a:pt x="123" y="45"/>
                          <a:pt x="55" y="76"/>
                          <a:pt x="5" y="112"/>
                        </a:cubicBez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rgbClr val="086A8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3" name="Freeform 693">
                    <a:extLst>
                      <a:ext uri="{FF2B5EF4-FFF2-40B4-BE49-F238E27FC236}">
                        <a16:creationId xmlns:a16="http://schemas.microsoft.com/office/drawing/2014/main" id="{3A7B4190-E6E4-4591-8119-B3B5FA191E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1" y="1807"/>
                    <a:ext cx="3" cy="2"/>
                  </a:xfrm>
                  <a:custGeom>
                    <a:avLst/>
                    <a:gdLst>
                      <a:gd name="T0" fmla="*/ 10 w 10"/>
                      <a:gd name="T1" fmla="*/ 0 h 5"/>
                      <a:gd name="T2" fmla="*/ 10 w 10"/>
                      <a:gd name="T3" fmla="*/ 0 h 5"/>
                      <a:gd name="T4" fmla="*/ 0 w 10"/>
                      <a:gd name="T5" fmla="*/ 5 h 5"/>
                      <a:gd name="T6" fmla="*/ 10 w 10"/>
                      <a:gd name="T7" fmla="*/ 0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0" h="5">
                        <a:moveTo>
                          <a:pt x="10" y="0"/>
                        </a:moveTo>
                        <a:lnTo>
                          <a:pt x="10" y="0"/>
                        </a:lnTo>
                        <a:cubicBezTo>
                          <a:pt x="7" y="1"/>
                          <a:pt x="4" y="3"/>
                          <a:pt x="0" y="5"/>
                        </a:cubicBezTo>
                        <a:cubicBezTo>
                          <a:pt x="4" y="3"/>
                          <a:pt x="7" y="1"/>
                          <a:pt x="10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4" name="Freeform 694">
                    <a:extLst>
                      <a:ext uri="{FF2B5EF4-FFF2-40B4-BE49-F238E27FC236}">
                        <a16:creationId xmlns:a16="http://schemas.microsoft.com/office/drawing/2014/main" id="{7A61B8F7-0DC2-41D6-8373-9F84F35BB8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42" y="1767"/>
                    <a:ext cx="140" cy="40"/>
                  </a:xfrm>
                  <a:custGeom>
                    <a:avLst/>
                    <a:gdLst>
                      <a:gd name="T0" fmla="*/ 319 w 385"/>
                      <a:gd name="T1" fmla="*/ 28 h 110"/>
                      <a:gd name="T2" fmla="*/ 319 w 385"/>
                      <a:gd name="T3" fmla="*/ 28 h 110"/>
                      <a:gd name="T4" fmla="*/ 1 w 385"/>
                      <a:gd name="T5" fmla="*/ 110 h 110"/>
                      <a:gd name="T6" fmla="*/ 0 w 385"/>
                      <a:gd name="T7" fmla="*/ 110 h 110"/>
                      <a:gd name="T8" fmla="*/ 57 w 385"/>
                      <a:gd name="T9" fmla="*/ 47 h 110"/>
                      <a:gd name="T10" fmla="*/ 385 w 385"/>
                      <a:gd name="T11" fmla="*/ 0 h 110"/>
                      <a:gd name="T12" fmla="*/ 385 w 385"/>
                      <a:gd name="T13" fmla="*/ 26 h 110"/>
                      <a:gd name="T14" fmla="*/ 379 w 385"/>
                      <a:gd name="T15" fmla="*/ 26 h 110"/>
                      <a:gd name="T16" fmla="*/ 366 w 385"/>
                      <a:gd name="T17" fmla="*/ 26 h 110"/>
                      <a:gd name="T18" fmla="*/ 357 w 385"/>
                      <a:gd name="T19" fmla="*/ 27 h 110"/>
                      <a:gd name="T20" fmla="*/ 351 w 385"/>
                      <a:gd name="T21" fmla="*/ 27 h 110"/>
                      <a:gd name="T22" fmla="*/ 350 w 385"/>
                      <a:gd name="T23" fmla="*/ 27 h 110"/>
                      <a:gd name="T24" fmla="*/ 346 w 385"/>
                      <a:gd name="T25" fmla="*/ 27 h 110"/>
                      <a:gd name="T26" fmla="*/ 327 w 385"/>
                      <a:gd name="T27" fmla="*/ 28 h 110"/>
                      <a:gd name="T28" fmla="*/ 319 w 385"/>
                      <a:gd name="T29" fmla="*/ 28 h 1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85" h="110">
                        <a:moveTo>
                          <a:pt x="319" y="28"/>
                        </a:moveTo>
                        <a:lnTo>
                          <a:pt x="319" y="28"/>
                        </a:lnTo>
                        <a:cubicBezTo>
                          <a:pt x="205" y="36"/>
                          <a:pt x="96" y="65"/>
                          <a:pt x="1" y="110"/>
                        </a:cubicBezTo>
                        <a:lnTo>
                          <a:pt x="0" y="110"/>
                        </a:lnTo>
                        <a:lnTo>
                          <a:pt x="57" y="47"/>
                        </a:lnTo>
                        <a:cubicBezTo>
                          <a:pt x="158" y="17"/>
                          <a:pt x="270" y="0"/>
                          <a:pt x="385" y="0"/>
                        </a:cubicBezTo>
                        <a:lnTo>
                          <a:pt x="385" y="26"/>
                        </a:lnTo>
                        <a:lnTo>
                          <a:pt x="379" y="26"/>
                        </a:lnTo>
                        <a:cubicBezTo>
                          <a:pt x="375" y="26"/>
                          <a:pt x="371" y="26"/>
                          <a:pt x="366" y="26"/>
                        </a:cubicBezTo>
                        <a:cubicBezTo>
                          <a:pt x="363" y="26"/>
                          <a:pt x="360" y="26"/>
                          <a:pt x="357" y="27"/>
                        </a:cubicBezTo>
                        <a:cubicBezTo>
                          <a:pt x="355" y="27"/>
                          <a:pt x="353" y="27"/>
                          <a:pt x="351" y="27"/>
                        </a:cubicBezTo>
                        <a:cubicBezTo>
                          <a:pt x="351" y="27"/>
                          <a:pt x="350" y="27"/>
                          <a:pt x="350" y="27"/>
                        </a:cubicBezTo>
                        <a:cubicBezTo>
                          <a:pt x="349" y="27"/>
                          <a:pt x="348" y="27"/>
                          <a:pt x="346" y="27"/>
                        </a:cubicBezTo>
                        <a:cubicBezTo>
                          <a:pt x="340" y="27"/>
                          <a:pt x="334" y="27"/>
                          <a:pt x="327" y="28"/>
                        </a:cubicBezTo>
                        <a:cubicBezTo>
                          <a:pt x="325" y="28"/>
                          <a:pt x="322" y="28"/>
                          <a:pt x="319" y="28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5" name="Freeform 695">
                    <a:extLst>
                      <a:ext uri="{FF2B5EF4-FFF2-40B4-BE49-F238E27FC236}">
                        <a16:creationId xmlns:a16="http://schemas.microsoft.com/office/drawing/2014/main" id="{893DC690-AFE2-4BD8-BA3F-C7DF51BB002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1" y="1837"/>
                    <a:ext cx="135" cy="254"/>
                  </a:xfrm>
                  <a:custGeom>
                    <a:avLst/>
                    <a:gdLst>
                      <a:gd name="T0" fmla="*/ 322 w 373"/>
                      <a:gd name="T1" fmla="*/ 124 h 702"/>
                      <a:gd name="T2" fmla="*/ 322 w 373"/>
                      <a:gd name="T3" fmla="*/ 124 h 702"/>
                      <a:gd name="T4" fmla="*/ 332 w 373"/>
                      <a:gd name="T5" fmla="*/ 144 h 702"/>
                      <a:gd name="T6" fmla="*/ 123 w 373"/>
                      <a:gd name="T7" fmla="*/ 417 h 702"/>
                      <a:gd name="T8" fmla="*/ 68 w 373"/>
                      <a:gd name="T9" fmla="*/ 702 h 702"/>
                      <a:gd name="T10" fmla="*/ 15 w 373"/>
                      <a:gd name="T11" fmla="*/ 692 h 702"/>
                      <a:gd name="T12" fmla="*/ 4 w 373"/>
                      <a:gd name="T13" fmla="*/ 589 h 702"/>
                      <a:gd name="T14" fmla="*/ 0 w 373"/>
                      <a:gd name="T15" fmla="*/ 429 h 702"/>
                      <a:gd name="T16" fmla="*/ 295 w 373"/>
                      <a:gd name="T17" fmla="*/ 0 h 702"/>
                      <a:gd name="T18" fmla="*/ 373 w 373"/>
                      <a:gd name="T19" fmla="*/ 76 h 702"/>
                      <a:gd name="T20" fmla="*/ 322 w 373"/>
                      <a:gd name="T21" fmla="*/ 124 h 7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73" h="702">
                        <a:moveTo>
                          <a:pt x="322" y="124"/>
                        </a:moveTo>
                        <a:lnTo>
                          <a:pt x="322" y="124"/>
                        </a:lnTo>
                        <a:cubicBezTo>
                          <a:pt x="324" y="129"/>
                          <a:pt x="327" y="135"/>
                          <a:pt x="332" y="144"/>
                        </a:cubicBezTo>
                        <a:cubicBezTo>
                          <a:pt x="239" y="215"/>
                          <a:pt x="170" y="301"/>
                          <a:pt x="123" y="417"/>
                        </a:cubicBezTo>
                        <a:cubicBezTo>
                          <a:pt x="86" y="507"/>
                          <a:pt x="71" y="605"/>
                          <a:pt x="68" y="702"/>
                        </a:cubicBezTo>
                        <a:cubicBezTo>
                          <a:pt x="51" y="696"/>
                          <a:pt x="33" y="693"/>
                          <a:pt x="15" y="692"/>
                        </a:cubicBezTo>
                        <a:lnTo>
                          <a:pt x="4" y="589"/>
                        </a:lnTo>
                        <a:lnTo>
                          <a:pt x="0" y="429"/>
                        </a:lnTo>
                        <a:cubicBezTo>
                          <a:pt x="0" y="233"/>
                          <a:pt x="117" y="86"/>
                          <a:pt x="295" y="0"/>
                        </a:cubicBezTo>
                        <a:cubicBezTo>
                          <a:pt x="321" y="27"/>
                          <a:pt x="347" y="53"/>
                          <a:pt x="373" y="76"/>
                        </a:cubicBezTo>
                        <a:lnTo>
                          <a:pt x="322" y="124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6" name="Freeform 696">
                    <a:extLst>
                      <a:ext uri="{FF2B5EF4-FFF2-40B4-BE49-F238E27FC236}">
                        <a16:creationId xmlns:a16="http://schemas.microsoft.com/office/drawing/2014/main" id="{2073C0A3-07EB-4B93-B5D3-471F5C6674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7" y="4098"/>
                    <a:ext cx="31" cy="14"/>
                  </a:xfrm>
                  <a:custGeom>
                    <a:avLst/>
                    <a:gdLst>
                      <a:gd name="T0" fmla="*/ 85 w 85"/>
                      <a:gd name="T1" fmla="*/ 24 h 37"/>
                      <a:gd name="T2" fmla="*/ 85 w 85"/>
                      <a:gd name="T3" fmla="*/ 24 h 37"/>
                      <a:gd name="T4" fmla="*/ 0 w 85"/>
                      <a:gd name="T5" fmla="*/ 37 h 37"/>
                      <a:gd name="T6" fmla="*/ 10 w 85"/>
                      <a:gd name="T7" fmla="*/ 0 h 37"/>
                      <a:gd name="T8" fmla="*/ 48 w 85"/>
                      <a:gd name="T9" fmla="*/ 29 h 37"/>
                      <a:gd name="T10" fmla="*/ 74 w 85"/>
                      <a:gd name="T11" fmla="*/ 19 h 37"/>
                      <a:gd name="T12" fmla="*/ 85 w 85"/>
                      <a:gd name="T13" fmla="*/ 24 h 37"/>
                      <a:gd name="T14" fmla="*/ 85 w 85"/>
                      <a:gd name="T15" fmla="*/ 24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85" h="37">
                        <a:moveTo>
                          <a:pt x="85" y="24"/>
                        </a:moveTo>
                        <a:lnTo>
                          <a:pt x="85" y="24"/>
                        </a:lnTo>
                        <a:lnTo>
                          <a:pt x="0" y="37"/>
                        </a:lnTo>
                        <a:cubicBezTo>
                          <a:pt x="0" y="25"/>
                          <a:pt x="3" y="11"/>
                          <a:pt x="10" y="0"/>
                        </a:cubicBezTo>
                        <a:cubicBezTo>
                          <a:pt x="22" y="9"/>
                          <a:pt x="36" y="20"/>
                          <a:pt x="48" y="29"/>
                        </a:cubicBezTo>
                        <a:cubicBezTo>
                          <a:pt x="57" y="26"/>
                          <a:pt x="65" y="22"/>
                          <a:pt x="74" y="19"/>
                        </a:cubicBezTo>
                        <a:cubicBezTo>
                          <a:pt x="77" y="21"/>
                          <a:pt x="81" y="22"/>
                          <a:pt x="85" y="24"/>
                        </a:cubicBezTo>
                        <a:lnTo>
                          <a:pt x="85" y="24"/>
                        </a:ln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7" name="Freeform 697">
                    <a:extLst>
                      <a:ext uri="{FF2B5EF4-FFF2-40B4-BE49-F238E27FC236}">
                        <a16:creationId xmlns:a16="http://schemas.microsoft.com/office/drawing/2014/main" id="{7FC73F60-5DFD-45DA-8E16-650215CE5E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2" y="4090"/>
                    <a:ext cx="49" cy="17"/>
                  </a:xfrm>
                  <a:custGeom>
                    <a:avLst/>
                    <a:gdLst>
                      <a:gd name="T0" fmla="*/ 4 w 135"/>
                      <a:gd name="T1" fmla="*/ 0 h 47"/>
                      <a:gd name="T2" fmla="*/ 4 w 135"/>
                      <a:gd name="T3" fmla="*/ 0 h 47"/>
                      <a:gd name="T4" fmla="*/ 135 w 135"/>
                      <a:gd name="T5" fmla="*/ 33 h 47"/>
                      <a:gd name="T6" fmla="*/ 42 w 135"/>
                      <a:gd name="T7" fmla="*/ 47 h 47"/>
                      <a:gd name="T8" fmla="*/ 42 w 135"/>
                      <a:gd name="T9" fmla="*/ 47 h 47"/>
                      <a:gd name="T10" fmla="*/ 31 w 135"/>
                      <a:gd name="T11" fmla="*/ 42 h 47"/>
                      <a:gd name="T12" fmla="*/ 46 w 135"/>
                      <a:gd name="T13" fmla="*/ 36 h 47"/>
                      <a:gd name="T14" fmla="*/ 0 w 135"/>
                      <a:gd name="T15" fmla="*/ 0 h 47"/>
                      <a:gd name="T16" fmla="*/ 4 w 135"/>
                      <a:gd name="T17" fmla="*/ 0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5" h="47">
                        <a:moveTo>
                          <a:pt x="4" y="0"/>
                        </a:moveTo>
                        <a:lnTo>
                          <a:pt x="4" y="0"/>
                        </a:lnTo>
                        <a:cubicBezTo>
                          <a:pt x="38" y="3"/>
                          <a:pt x="89" y="18"/>
                          <a:pt x="135" y="33"/>
                        </a:cubicBezTo>
                        <a:lnTo>
                          <a:pt x="42" y="47"/>
                        </a:lnTo>
                        <a:lnTo>
                          <a:pt x="42" y="47"/>
                        </a:lnTo>
                        <a:cubicBezTo>
                          <a:pt x="38" y="45"/>
                          <a:pt x="34" y="44"/>
                          <a:pt x="31" y="42"/>
                        </a:cubicBezTo>
                        <a:cubicBezTo>
                          <a:pt x="36" y="40"/>
                          <a:pt x="41" y="38"/>
                          <a:pt x="46" y="36"/>
                        </a:cubicBezTo>
                        <a:lnTo>
                          <a:pt x="0" y="0"/>
                        </a:lnTo>
                        <a:cubicBezTo>
                          <a:pt x="1" y="0"/>
                          <a:pt x="3" y="0"/>
                          <a:pt x="4" y="0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8" name="Freeform 698">
                    <a:extLst>
                      <a:ext uri="{FF2B5EF4-FFF2-40B4-BE49-F238E27FC236}">
                        <a16:creationId xmlns:a16="http://schemas.microsoft.com/office/drawing/2014/main" id="{06BDA4EB-A6EC-4C6C-99D4-3E7420E0B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0" y="4086"/>
                    <a:ext cx="88" cy="18"/>
                  </a:xfrm>
                  <a:custGeom>
                    <a:avLst/>
                    <a:gdLst>
                      <a:gd name="T0" fmla="*/ 188 w 245"/>
                      <a:gd name="T1" fmla="*/ 37 h 50"/>
                      <a:gd name="T2" fmla="*/ 188 w 245"/>
                      <a:gd name="T3" fmla="*/ 37 h 50"/>
                      <a:gd name="T4" fmla="*/ 4 w 245"/>
                      <a:gd name="T5" fmla="*/ 9 h 50"/>
                      <a:gd name="T6" fmla="*/ 0 w 245"/>
                      <a:gd name="T7" fmla="*/ 5 h 50"/>
                      <a:gd name="T8" fmla="*/ 24 w 245"/>
                      <a:gd name="T9" fmla="*/ 0 h 50"/>
                      <a:gd name="T10" fmla="*/ 24 w 245"/>
                      <a:gd name="T11" fmla="*/ 0 h 50"/>
                      <a:gd name="T12" fmla="*/ 67 w 245"/>
                      <a:gd name="T13" fmla="*/ 1 h 50"/>
                      <a:gd name="T14" fmla="*/ 67 w 245"/>
                      <a:gd name="T15" fmla="*/ 1 h 50"/>
                      <a:gd name="T16" fmla="*/ 236 w 245"/>
                      <a:gd name="T17" fmla="*/ 3 h 50"/>
                      <a:gd name="T18" fmla="*/ 245 w 245"/>
                      <a:gd name="T19" fmla="*/ 50 h 50"/>
                      <a:gd name="T20" fmla="*/ 236 w 245"/>
                      <a:gd name="T21" fmla="*/ 48 h 50"/>
                      <a:gd name="T22" fmla="*/ 223 w 245"/>
                      <a:gd name="T23" fmla="*/ 32 h 50"/>
                      <a:gd name="T24" fmla="*/ 188 w 245"/>
                      <a:gd name="T25" fmla="*/ 37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45" h="50">
                        <a:moveTo>
                          <a:pt x="188" y="37"/>
                        </a:moveTo>
                        <a:lnTo>
                          <a:pt x="188" y="37"/>
                        </a:lnTo>
                        <a:cubicBezTo>
                          <a:pt x="126" y="24"/>
                          <a:pt x="40" y="7"/>
                          <a:pt x="4" y="9"/>
                        </a:cubicBezTo>
                        <a:lnTo>
                          <a:pt x="0" y="5"/>
                        </a:lnTo>
                        <a:cubicBezTo>
                          <a:pt x="8" y="4"/>
                          <a:pt x="16" y="2"/>
                          <a:pt x="24" y="0"/>
                        </a:cubicBezTo>
                        <a:lnTo>
                          <a:pt x="24" y="0"/>
                        </a:lnTo>
                        <a:lnTo>
                          <a:pt x="67" y="1"/>
                        </a:lnTo>
                        <a:lnTo>
                          <a:pt x="67" y="1"/>
                        </a:lnTo>
                        <a:lnTo>
                          <a:pt x="236" y="3"/>
                        </a:lnTo>
                        <a:cubicBezTo>
                          <a:pt x="242" y="19"/>
                          <a:pt x="244" y="33"/>
                          <a:pt x="245" y="50"/>
                        </a:cubicBezTo>
                        <a:cubicBezTo>
                          <a:pt x="242" y="49"/>
                          <a:pt x="239" y="49"/>
                          <a:pt x="236" y="48"/>
                        </a:cubicBezTo>
                        <a:cubicBezTo>
                          <a:pt x="233" y="42"/>
                          <a:pt x="228" y="37"/>
                          <a:pt x="223" y="32"/>
                        </a:cubicBezTo>
                        <a:lnTo>
                          <a:pt x="188" y="37"/>
                        </a:ln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299" name="Freeform 699">
                    <a:extLst>
                      <a:ext uri="{FF2B5EF4-FFF2-40B4-BE49-F238E27FC236}">
                        <a16:creationId xmlns:a16="http://schemas.microsoft.com/office/drawing/2014/main" id="{7B149919-D494-43C9-AC79-634C4229B0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31" y="4089"/>
                    <a:ext cx="67" cy="13"/>
                  </a:xfrm>
                  <a:custGeom>
                    <a:avLst/>
                    <a:gdLst>
                      <a:gd name="T0" fmla="*/ 138 w 184"/>
                      <a:gd name="T1" fmla="*/ 37 h 37"/>
                      <a:gd name="T2" fmla="*/ 138 w 184"/>
                      <a:gd name="T3" fmla="*/ 37 h 37"/>
                      <a:gd name="T4" fmla="*/ 7 w 184"/>
                      <a:gd name="T5" fmla="*/ 4 h 37"/>
                      <a:gd name="T6" fmla="*/ 3 w 184"/>
                      <a:gd name="T7" fmla="*/ 4 h 37"/>
                      <a:gd name="T8" fmla="*/ 0 w 184"/>
                      <a:gd name="T9" fmla="*/ 2 h 37"/>
                      <a:gd name="T10" fmla="*/ 184 w 184"/>
                      <a:gd name="T11" fmla="*/ 30 h 37"/>
                      <a:gd name="T12" fmla="*/ 138 w 184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84" h="37">
                        <a:moveTo>
                          <a:pt x="138" y="37"/>
                        </a:moveTo>
                        <a:lnTo>
                          <a:pt x="138" y="37"/>
                        </a:lnTo>
                        <a:cubicBezTo>
                          <a:pt x="92" y="22"/>
                          <a:pt x="41" y="7"/>
                          <a:pt x="7" y="4"/>
                        </a:cubicBezTo>
                        <a:cubicBezTo>
                          <a:pt x="6" y="4"/>
                          <a:pt x="4" y="4"/>
                          <a:pt x="3" y="4"/>
                        </a:cubicBezTo>
                        <a:lnTo>
                          <a:pt x="0" y="2"/>
                        </a:lnTo>
                        <a:cubicBezTo>
                          <a:pt x="36" y="0"/>
                          <a:pt x="122" y="17"/>
                          <a:pt x="184" y="30"/>
                        </a:cubicBezTo>
                        <a:lnTo>
                          <a:pt x="138" y="37"/>
                        </a:ln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0" name="Freeform 700">
                    <a:extLst>
                      <a:ext uri="{FF2B5EF4-FFF2-40B4-BE49-F238E27FC236}">
                        <a16:creationId xmlns:a16="http://schemas.microsoft.com/office/drawing/2014/main" id="{A241AAD9-06E9-4816-8B59-6FF84FE3A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5" y="4090"/>
                    <a:ext cx="24" cy="15"/>
                  </a:xfrm>
                  <a:custGeom>
                    <a:avLst/>
                    <a:gdLst>
                      <a:gd name="T0" fmla="*/ 0 w 66"/>
                      <a:gd name="T1" fmla="*/ 7 h 42"/>
                      <a:gd name="T2" fmla="*/ 0 w 66"/>
                      <a:gd name="T3" fmla="*/ 7 h 42"/>
                      <a:gd name="T4" fmla="*/ 20 w 66"/>
                      <a:gd name="T5" fmla="*/ 0 h 42"/>
                      <a:gd name="T6" fmla="*/ 66 w 66"/>
                      <a:gd name="T7" fmla="*/ 36 h 42"/>
                      <a:gd name="T8" fmla="*/ 51 w 66"/>
                      <a:gd name="T9" fmla="*/ 42 h 42"/>
                      <a:gd name="T10" fmla="*/ 0 w 66"/>
                      <a:gd name="T11" fmla="*/ 7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66" h="42">
                        <a:moveTo>
                          <a:pt x="0" y="7"/>
                        </a:moveTo>
                        <a:lnTo>
                          <a:pt x="0" y="7"/>
                        </a:lnTo>
                        <a:cubicBezTo>
                          <a:pt x="6" y="2"/>
                          <a:pt x="12" y="0"/>
                          <a:pt x="20" y="0"/>
                        </a:cubicBezTo>
                        <a:lnTo>
                          <a:pt x="66" y="36"/>
                        </a:lnTo>
                        <a:cubicBezTo>
                          <a:pt x="61" y="38"/>
                          <a:pt x="56" y="40"/>
                          <a:pt x="51" y="42"/>
                        </a:cubicBezTo>
                        <a:cubicBezTo>
                          <a:pt x="18" y="25"/>
                          <a:pt x="3" y="14"/>
                          <a:pt x="0" y="7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1" name="Freeform 701">
                    <a:extLst>
                      <a:ext uri="{FF2B5EF4-FFF2-40B4-BE49-F238E27FC236}">
                        <a16:creationId xmlns:a16="http://schemas.microsoft.com/office/drawing/2014/main" id="{B1EDEAA6-0CC3-4D43-B7AD-63686ED35D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4" y="1814"/>
                    <a:ext cx="8" cy="4"/>
                  </a:xfrm>
                  <a:custGeom>
                    <a:avLst/>
                    <a:gdLst>
                      <a:gd name="T0" fmla="*/ 22 w 22"/>
                      <a:gd name="T1" fmla="*/ 0 h 12"/>
                      <a:gd name="T2" fmla="*/ 22 w 22"/>
                      <a:gd name="T3" fmla="*/ 0 h 12"/>
                      <a:gd name="T4" fmla="*/ 0 w 22"/>
                      <a:gd name="T5" fmla="*/ 12 h 12"/>
                      <a:gd name="T6" fmla="*/ 22 w 22"/>
                      <a:gd name="T7" fmla="*/ 0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2" h="12">
                        <a:moveTo>
                          <a:pt x="22" y="0"/>
                        </a:moveTo>
                        <a:lnTo>
                          <a:pt x="22" y="0"/>
                        </a:lnTo>
                        <a:cubicBezTo>
                          <a:pt x="15" y="4"/>
                          <a:pt x="7" y="8"/>
                          <a:pt x="0" y="12"/>
                        </a:cubicBezTo>
                        <a:cubicBezTo>
                          <a:pt x="7" y="8"/>
                          <a:pt x="15" y="4"/>
                          <a:pt x="22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2" name="Freeform 702">
                    <a:extLst>
                      <a:ext uri="{FF2B5EF4-FFF2-40B4-BE49-F238E27FC236}">
                        <a16:creationId xmlns:a16="http://schemas.microsoft.com/office/drawing/2014/main" id="{08A63085-5216-405C-B69A-AAA9C491D91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1" y="4087"/>
                    <a:ext cx="19" cy="6"/>
                  </a:xfrm>
                  <a:custGeom>
                    <a:avLst/>
                    <a:gdLst>
                      <a:gd name="T0" fmla="*/ 51 w 52"/>
                      <a:gd name="T1" fmla="*/ 0 h 14"/>
                      <a:gd name="T2" fmla="*/ 51 w 52"/>
                      <a:gd name="T3" fmla="*/ 0 h 14"/>
                      <a:gd name="T4" fmla="*/ 52 w 52"/>
                      <a:gd name="T5" fmla="*/ 1 h 14"/>
                      <a:gd name="T6" fmla="*/ 3 w 52"/>
                      <a:gd name="T7" fmla="*/ 14 h 14"/>
                      <a:gd name="T8" fmla="*/ 3 w 52"/>
                      <a:gd name="T9" fmla="*/ 14 h 14"/>
                      <a:gd name="T10" fmla="*/ 0 w 52"/>
                      <a:gd name="T11" fmla="*/ 12 h 14"/>
                      <a:gd name="T12" fmla="*/ 51 w 52"/>
                      <a:gd name="T13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2" h="14">
                        <a:moveTo>
                          <a:pt x="51" y="0"/>
                        </a:moveTo>
                        <a:lnTo>
                          <a:pt x="51" y="0"/>
                        </a:lnTo>
                        <a:lnTo>
                          <a:pt x="52" y="1"/>
                        </a:lnTo>
                        <a:cubicBezTo>
                          <a:pt x="36" y="5"/>
                          <a:pt x="19" y="9"/>
                          <a:pt x="3" y="14"/>
                        </a:cubicBezTo>
                        <a:lnTo>
                          <a:pt x="3" y="14"/>
                        </a:lnTo>
                        <a:cubicBezTo>
                          <a:pt x="2" y="13"/>
                          <a:pt x="1" y="12"/>
                          <a:pt x="0" y="12"/>
                        </a:cubicBezTo>
                        <a:lnTo>
                          <a:pt x="51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3" name="Freeform 703">
                    <a:extLst>
                      <a:ext uri="{FF2B5EF4-FFF2-40B4-BE49-F238E27FC236}">
                        <a16:creationId xmlns:a16="http://schemas.microsoft.com/office/drawing/2014/main" id="{99E3AA4F-78D5-4B48-8905-3F8391998F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4" y="4089"/>
                    <a:ext cx="8" cy="4"/>
                  </a:xfrm>
                  <a:custGeom>
                    <a:avLst/>
                    <a:gdLst>
                      <a:gd name="T0" fmla="*/ 2 w 22"/>
                      <a:gd name="T1" fmla="*/ 9 h 9"/>
                      <a:gd name="T2" fmla="*/ 2 w 22"/>
                      <a:gd name="T3" fmla="*/ 9 h 9"/>
                      <a:gd name="T4" fmla="*/ 19 w 22"/>
                      <a:gd name="T5" fmla="*/ 0 h 9"/>
                      <a:gd name="T6" fmla="*/ 22 w 22"/>
                      <a:gd name="T7" fmla="*/ 2 h 9"/>
                      <a:gd name="T8" fmla="*/ 2 w 22"/>
                      <a:gd name="T9" fmla="*/ 9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9">
                        <a:moveTo>
                          <a:pt x="2" y="9"/>
                        </a:moveTo>
                        <a:lnTo>
                          <a:pt x="2" y="9"/>
                        </a:lnTo>
                        <a:cubicBezTo>
                          <a:pt x="0" y="3"/>
                          <a:pt x="7" y="0"/>
                          <a:pt x="19" y="0"/>
                        </a:cubicBezTo>
                        <a:lnTo>
                          <a:pt x="22" y="2"/>
                        </a:lnTo>
                        <a:cubicBezTo>
                          <a:pt x="14" y="2"/>
                          <a:pt x="8" y="4"/>
                          <a:pt x="2" y="9"/>
                        </a:cubicBezTo>
                        <a:close/>
                      </a:path>
                    </a:pathLst>
                  </a:custGeom>
                  <a:solidFill>
                    <a:srgbClr val="8DBC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4" name="Freeform 704">
                    <a:extLst>
                      <a:ext uri="{FF2B5EF4-FFF2-40B4-BE49-F238E27FC236}">
                        <a16:creationId xmlns:a16="http://schemas.microsoft.com/office/drawing/2014/main" id="{7E9F1123-F5C7-44A1-A676-ECFA997DE4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20" y="4093"/>
                    <a:ext cx="24" cy="16"/>
                  </a:xfrm>
                  <a:custGeom>
                    <a:avLst/>
                    <a:gdLst>
                      <a:gd name="T0" fmla="*/ 13 w 64"/>
                      <a:gd name="T1" fmla="*/ 0 h 45"/>
                      <a:gd name="T2" fmla="*/ 13 w 64"/>
                      <a:gd name="T3" fmla="*/ 0 h 45"/>
                      <a:gd name="T4" fmla="*/ 64 w 64"/>
                      <a:gd name="T5" fmla="*/ 35 h 45"/>
                      <a:gd name="T6" fmla="*/ 38 w 64"/>
                      <a:gd name="T7" fmla="*/ 45 h 45"/>
                      <a:gd name="T8" fmla="*/ 0 w 64"/>
                      <a:gd name="T9" fmla="*/ 16 h 45"/>
                      <a:gd name="T10" fmla="*/ 13 w 64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64" h="45">
                        <a:moveTo>
                          <a:pt x="13" y="0"/>
                        </a:moveTo>
                        <a:lnTo>
                          <a:pt x="13" y="0"/>
                        </a:lnTo>
                        <a:cubicBezTo>
                          <a:pt x="16" y="7"/>
                          <a:pt x="31" y="18"/>
                          <a:pt x="64" y="35"/>
                        </a:cubicBezTo>
                        <a:cubicBezTo>
                          <a:pt x="55" y="38"/>
                          <a:pt x="47" y="42"/>
                          <a:pt x="38" y="45"/>
                        </a:cubicBezTo>
                        <a:cubicBezTo>
                          <a:pt x="26" y="36"/>
                          <a:pt x="12" y="25"/>
                          <a:pt x="0" y="16"/>
                        </a:cubicBezTo>
                        <a:cubicBezTo>
                          <a:pt x="3" y="9"/>
                          <a:pt x="8" y="4"/>
                          <a:pt x="13" y="0"/>
                        </a:cubicBez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5" name="Freeform 705">
                    <a:extLst>
                      <a:ext uri="{FF2B5EF4-FFF2-40B4-BE49-F238E27FC236}">
                        <a16:creationId xmlns:a16="http://schemas.microsoft.com/office/drawing/2014/main" id="{0216AA46-8A68-49A7-BA79-054B33C523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5" y="1818"/>
                    <a:ext cx="9" cy="5"/>
                  </a:xfrm>
                  <a:custGeom>
                    <a:avLst/>
                    <a:gdLst>
                      <a:gd name="T0" fmla="*/ 23 w 23"/>
                      <a:gd name="T1" fmla="*/ 0 h 14"/>
                      <a:gd name="T2" fmla="*/ 23 w 23"/>
                      <a:gd name="T3" fmla="*/ 0 h 14"/>
                      <a:gd name="T4" fmla="*/ 0 w 23"/>
                      <a:gd name="T5" fmla="*/ 14 h 14"/>
                      <a:gd name="T6" fmla="*/ 23 w 23"/>
                      <a:gd name="T7" fmla="*/ 0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3" h="14">
                        <a:moveTo>
                          <a:pt x="23" y="0"/>
                        </a:moveTo>
                        <a:lnTo>
                          <a:pt x="23" y="0"/>
                        </a:lnTo>
                        <a:cubicBezTo>
                          <a:pt x="15" y="5"/>
                          <a:pt x="8" y="9"/>
                          <a:pt x="0" y="14"/>
                        </a:cubicBezTo>
                        <a:cubicBezTo>
                          <a:pt x="8" y="9"/>
                          <a:pt x="15" y="5"/>
                          <a:pt x="23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6" name="Freeform 706">
                    <a:extLst>
                      <a:ext uri="{FF2B5EF4-FFF2-40B4-BE49-F238E27FC236}">
                        <a16:creationId xmlns:a16="http://schemas.microsoft.com/office/drawing/2014/main" id="{5FE5365F-9597-4731-A2A8-E267410641C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2" y="4088"/>
                    <a:ext cx="19" cy="10"/>
                  </a:xfrm>
                  <a:custGeom>
                    <a:avLst/>
                    <a:gdLst>
                      <a:gd name="T0" fmla="*/ 23 w 53"/>
                      <a:gd name="T1" fmla="*/ 29 h 29"/>
                      <a:gd name="T2" fmla="*/ 23 w 53"/>
                      <a:gd name="T3" fmla="*/ 29 h 29"/>
                      <a:gd name="T4" fmla="*/ 0 w 53"/>
                      <a:gd name="T5" fmla="*/ 13 h 29"/>
                      <a:gd name="T6" fmla="*/ 49 w 53"/>
                      <a:gd name="T7" fmla="*/ 0 h 29"/>
                      <a:gd name="T8" fmla="*/ 53 w 53"/>
                      <a:gd name="T9" fmla="*/ 4 h 29"/>
                      <a:gd name="T10" fmla="*/ 36 w 53"/>
                      <a:gd name="T11" fmla="*/ 13 h 29"/>
                      <a:gd name="T12" fmla="*/ 23 w 53"/>
                      <a:gd name="T13" fmla="*/ 29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3" h="29">
                        <a:moveTo>
                          <a:pt x="23" y="29"/>
                        </a:moveTo>
                        <a:lnTo>
                          <a:pt x="23" y="29"/>
                        </a:lnTo>
                        <a:cubicBezTo>
                          <a:pt x="12" y="21"/>
                          <a:pt x="4" y="15"/>
                          <a:pt x="0" y="13"/>
                        </a:cubicBezTo>
                        <a:cubicBezTo>
                          <a:pt x="16" y="8"/>
                          <a:pt x="32" y="4"/>
                          <a:pt x="49" y="0"/>
                        </a:cubicBezTo>
                        <a:lnTo>
                          <a:pt x="53" y="4"/>
                        </a:lnTo>
                        <a:cubicBezTo>
                          <a:pt x="41" y="4"/>
                          <a:pt x="34" y="7"/>
                          <a:pt x="36" y="13"/>
                        </a:cubicBezTo>
                        <a:cubicBezTo>
                          <a:pt x="31" y="17"/>
                          <a:pt x="26" y="22"/>
                          <a:pt x="23" y="2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7" name="Freeform 707">
                    <a:extLst>
                      <a:ext uri="{FF2B5EF4-FFF2-40B4-BE49-F238E27FC236}">
                        <a16:creationId xmlns:a16="http://schemas.microsoft.com/office/drawing/2014/main" id="{1D7ECFEB-305D-4F59-BE8B-80984FC38A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7" y="4107"/>
                    <a:ext cx="93" cy="39"/>
                  </a:xfrm>
                  <a:custGeom>
                    <a:avLst/>
                    <a:gdLst>
                      <a:gd name="T0" fmla="*/ 14 w 258"/>
                      <a:gd name="T1" fmla="*/ 49 h 109"/>
                      <a:gd name="T2" fmla="*/ 14 w 258"/>
                      <a:gd name="T3" fmla="*/ 49 h 109"/>
                      <a:gd name="T4" fmla="*/ 0 w 258"/>
                      <a:gd name="T5" fmla="*/ 23 h 109"/>
                      <a:gd name="T6" fmla="*/ 1 w 258"/>
                      <a:gd name="T7" fmla="*/ 23 h 109"/>
                      <a:gd name="T8" fmla="*/ 0 w 258"/>
                      <a:gd name="T9" fmla="*/ 22 h 109"/>
                      <a:gd name="T10" fmla="*/ 0 w 258"/>
                      <a:gd name="T11" fmla="*/ 13 h 109"/>
                      <a:gd name="T12" fmla="*/ 85 w 258"/>
                      <a:gd name="T13" fmla="*/ 0 h 109"/>
                      <a:gd name="T14" fmla="*/ 258 w 258"/>
                      <a:gd name="T15" fmla="*/ 60 h 109"/>
                      <a:gd name="T16" fmla="*/ 149 w 258"/>
                      <a:gd name="T17" fmla="*/ 109 h 109"/>
                      <a:gd name="T18" fmla="*/ 14 w 258"/>
                      <a:gd name="T19" fmla="*/ 49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58" h="109">
                        <a:moveTo>
                          <a:pt x="14" y="49"/>
                        </a:moveTo>
                        <a:lnTo>
                          <a:pt x="14" y="49"/>
                        </a:lnTo>
                        <a:cubicBezTo>
                          <a:pt x="6" y="45"/>
                          <a:pt x="2" y="35"/>
                          <a:pt x="0" y="23"/>
                        </a:cubicBezTo>
                        <a:cubicBezTo>
                          <a:pt x="0" y="23"/>
                          <a:pt x="1" y="23"/>
                          <a:pt x="1" y="23"/>
                        </a:cubicBezTo>
                        <a:lnTo>
                          <a:pt x="0" y="22"/>
                        </a:lnTo>
                        <a:cubicBezTo>
                          <a:pt x="0" y="19"/>
                          <a:pt x="0" y="16"/>
                          <a:pt x="0" y="13"/>
                        </a:cubicBezTo>
                        <a:lnTo>
                          <a:pt x="85" y="0"/>
                        </a:lnTo>
                        <a:cubicBezTo>
                          <a:pt x="126" y="21"/>
                          <a:pt x="187" y="41"/>
                          <a:pt x="258" y="60"/>
                        </a:cubicBezTo>
                        <a:lnTo>
                          <a:pt x="149" y="109"/>
                        </a:lnTo>
                        <a:cubicBezTo>
                          <a:pt x="101" y="91"/>
                          <a:pt x="56" y="71"/>
                          <a:pt x="14" y="49"/>
                        </a:cubicBez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8" name="Freeform 708">
                    <a:extLst>
                      <a:ext uri="{FF2B5EF4-FFF2-40B4-BE49-F238E27FC236}">
                        <a16:creationId xmlns:a16="http://schemas.microsoft.com/office/drawing/2014/main" id="{71018B20-CE80-461F-A29F-6BE8F897A83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4" y="4115"/>
                    <a:ext cx="157" cy="55"/>
                  </a:xfrm>
                  <a:custGeom>
                    <a:avLst/>
                    <a:gdLst>
                      <a:gd name="T0" fmla="*/ 165 w 434"/>
                      <a:gd name="T1" fmla="*/ 46 h 152"/>
                      <a:gd name="T2" fmla="*/ 165 w 434"/>
                      <a:gd name="T3" fmla="*/ 46 h 152"/>
                      <a:gd name="T4" fmla="*/ 206 w 434"/>
                      <a:gd name="T5" fmla="*/ 31 h 152"/>
                      <a:gd name="T6" fmla="*/ 180 w 434"/>
                      <a:gd name="T7" fmla="*/ 8 h 152"/>
                      <a:gd name="T8" fmla="*/ 209 w 434"/>
                      <a:gd name="T9" fmla="*/ 2 h 152"/>
                      <a:gd name="T10" fmla="*/ 225 w 434"/>
                      <a:gd name="T11" fmla="*/ 0 h 152"/>
                      <a:gd name="T12" fmla="*/ 245 w 434"/>
                      <a:gd name="T13" fmla="*/ 15 h 152"/>
                      <a:gd name="T14" fmla="*/ 285 w 434"/>
                      <a:gd name="T15" fmla="*/ 0 h 152"/>
                      <a:gd name="T16" fmla="*/ 299 w 434"/>
                      <a:gd name="T17" fmla="*/ 26 h 152"/>
                      <a:gd name="T18" fmla="*/ 434 w 434"/>
                      <a:gd name="T19" fmla="*/ 86 h 152"/>
                      <a:gd name="T20" fmla="*/ 290 w 434"/>
                      <a:gd name="T21" fmla="*/ 152 h 152"/>
                      <a:gd name="T22" fmla="*/ 0 w 434"/>
                      <a:gd name="T23" fmla="*/ 64 h 152"/>
                      <a:gd name="T24" fmla="*/ 0 w 434"/>
                      <a:gd name="T25" fmla="*/ 64 h 152"/>
                      <a:gd name="T26" fmla="*/ 131 w 434"/>
                      <a:gd name="T27" fmla="*/ 20 h 152"/>
                      <a:gd name="T28" fmla="*/ 165 w 434"/>
                      <a:gd name="T29" fmla="*/ 46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434" h="152">
                        <a:moveTo>
                          <a:pt x="165" y="46"/>
                        </a:moveTo>
                        <a:lnTo>
                          <a:pt x="165" y="46"/>
                        </a:lnTo>
                        <a:cubicBezTo>
                          <a:pt x="179" y="41"/>
                          <a:pt x="193" y="36"/>
                          <a:pt x="206" y="31"/>
                        </a:cubicBezTo>
                        <a:lnTo>
                          <a:pt x="180" y="8"/>
                        </a:lnTo>
                        <a:cubicBezTo>
                          <a:pt x="189" y="6"/>
                          <a:pt x="199" y="4"/>
                          <a:pt x="209" y="2"/>
                        </a:cubicBezTo>
                        <a:lnTo>
                          <a:pt x="225" y="0"/>
                        </a:lnTo>
                        <a:cubicBezTo>
                          <a:pt x="232" y="5"/>
                          <a:pt x="239" y="10"/>
                          <a:pt x="245" y="15"/>
                        </a:cubicBezTo>
                        <a:cubicBezTo>
                          <a:pt x="259" y="10"/>
                          <a:pt x="272" y="5"/>
                          <a:pt x="285" y="0"/>
                        </a:cubicBezTo>
                        <a:cubicBezTo>
                          <a:pt x="287" y="12"/>
                          <a:pt x="291" y="22"/>
                          <a:pt x="299" y="26"/>
                        </a:cubicBezTo>
                        <a:cubicBezTo>
                          <a:pt x="341" y="48"/>
                          <a:pt x="386" y="68"/>
                          <a:pt x="434" y="86"/>
                        </a:cubicBezTo>
                        <a:lnTo>
                          <a:pt x="290" y="152"/>
                        </a:lnTo>
                        <a:cubicBezTo>
                          <a:pt x="211" y="102"/>
                          <a:pt x="97" y="76"/>
                          <a:pt x="0" y="64"/>
                        </a:cubicBezTo>
                        <a:cubicBezTo>
                          <a:pt x="0" y="64"/>
                          <a:pt x="0" y="64"/>
                          <a:pt x="0" y="64"/>
                        </a:cubicBezTo>
                        <a:cubicBezTo>
                          <a:pt x="34" y="49"/>
                          <a:pt x="77" y="34"/>
                          <a:pt x="131" y="20"/>
                        </a:cubicBezTo>
                        <a:cubicBezTo>
                          <a:pt x="143" y="28"/>
                          <a:pt x="155" y="38"/>
                          <a:pt x="165" y="46"/>
                        </a:cubicBez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09" name="Freeform 709">
                    <a:extLst>
                      <a:ext uri="{FF2B5EF4-FFF2-40B4-BE49-F238E27FC236}">
                        <a16:creationId xmlns:a16="http://schemas.microsoft.com/office/drawing/2014/main" id="{DDC72E08-29CC-4A27-B1B0-1F7CB92189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71" y="4138"/>
                    <a:ext cx="148" cy="46"/>
                  </a:xfrm>
                  <a:custGeom>
                    <a:avLst/>
                    <a:gdLst>
                      <a:gd name="T0" fmla="*/ 409 w 409"/>
                      <a:gd name="T1" fmla="*/ 88 h 126"/>
                      <a:gd name="T2" fmla="*/ 409 w 409"/>
                      <a:gd name="T3" fmla="*/ 88 h 126"/>
                      <a:gd name="T4" fmla="*/ 368 w 409"/>
                      <a:gd name="T5" fmla="*/ 106 h 126"/>
                      <a:gd name="T6" fmla="*/ 3 w 409"/>
                      <a:gd name="T7" fmla="*/ 126 h 126"/>
                      <a:gd name="T8" fmla="*/ 0 w 409"/>
                      <a:gd name="T9" fmla="*/ 109 h 126"/>
                      <a:gd name="T10" fmla="*/ 119 w 409"/>
                      <a:gd name="T11" fmla="*/ 0 h 126"/>
                      <a:gd name="T12" fmla="*/ 119 w 409"/>
                      <a:gd name="T13" fmla="*/ 0 h 126"/>
                      <a:gd name="T14" fmla="*/ 409 w 409"/>
                      <a:gd name="T15" fmla="*/ 88 h 1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09" h="126">
                        <a:moveTo>
                          <a:pt x="409" y="88"/>
                        </a:moveTo>
                        <a:lnTo>
                          <a:pt x="409" y="88"/>
                        </a:lnTo>
                        <a:lnTo>
                          <a:pt x="368" y="106"/>
                        </a:lnTo>
                        <a:lnTo>
                          <a:pt x="3" y="126"/>
                        </a:lnTo>
                        <a:cubicBezTo>
                          <a:pt x="0" y="120"/>
                          <a:pt x="0" y="115"/>
                          <a:pt x="0" y="109"/>
                        </a:cubicBezTo>
                        <a:cubicBezTo>
                          <a:pt x="8" y="72"/>
                          <a:pt x="39" y="35"/>
                          <a:pt x="119" y="0"/>
                        </a:cubicBezTo>
                        <a:cubicBezTo>
                          <a:pt x="119" y="0"/>
                          <a:pt x="119" y="0"/>
                          <a:pt x="119" y="0"/>
                        </a:cubicBezTo>
                        <a:cubicBezTo>
                          <a:pt x="216" y="12"/>
                          <a:pt x="330" y="38"/>
                          <a:pt x="409" y="8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0" name="Freeform 710">
                    <a:extLst>
                      <a:ext uri="{FF2B5EF4-FFF2-40B4-BE49-F238E27FC236}">
                        <a16:creationId xmlns:a16="http://schemas.microsoft.com/office/drawing/2014/main" id="{69906669-4AF7-434C-B6AB-7A4B66C0E2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7" y="4115"/>
                    <a:ext cx="0" cy="0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1 h 1"/>
                      <a:gd name="T4" fmla="*/ 0 w 1"/>
                      <a:gd name="T5" fmla="*/ 1 h 1"/>
                      <a:gd name="T6" fmla="*/ 0 w 1"/>
                      <a:gd name="T7" fmla="*/ 0 h 1"/>
                      <a:gd name="T8" fmla="*/ 1 w 1"/>
                      <a:gd name="T9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lnTo>
                          <a:pt x="1" y="1"/>
                        </a:lnTo>
                        <a:cubicBezTo>
                          <a:pt x="1" y="1"/>
                          <a:pt x="0" y="1"/>
                          <a:pt x="0" y="1"/>
                        </a:cubicBezTo>
                        <a:cubicBezTo>
                          <a:pt x="0" y="1"/>
                          <a:pt x="0" y="0"/>
                          <a:pt x="0" y="0"/>
                        </a:cubicBezTo>
                        <a:lnTo>
                          <a:pt x="1" y="1"/>
                        </a:lnTo>
                        <a:close/>
                      </a:path>
                    </a:pathLst>
                  </a:custGeom>
                  <a:solidFill>
                    <a:srgbClr val="E6D2A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1" name="Freeform 711">
                    <a:extLst>
                      <a:ext uri="{FF2B5EF4-FFF2-40B4-BE49-F238E27FC236}">
                        <a16:creationId xmlns:a16="http://schemas.microsoft.com/office/drawing/2014/main" id="{529262EC-D7ED-42F1-AA95-368DDB8903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4" y="4112"/>
                    <a:ext cx="3" cy="3"/>
                  </a:xfrm>
                  <a:custGeom>
                    <a:avLst/>
                    <a:gdLst>
                      <a:gd name="T0" fmla="*/ 9 w 9"/>
                      <a:gd name="T1" fmla="*/ 9 h 9"/>
                      <a:gd name="T2" fmla="*/ 9 w 9"/>
                      <a:gd name="T3" fmla="*/ 9 h 9"/>
                      <a:gd name="T4" fmla="*/ 0 w 9"/>
                      <a:gd name="T5" fmla="*/ 2 h 9"/>
                      <a:gd name="T6" fmla="*/ 9 w 9"/>
                      <a:gd name="T7" fmla="*/ 0 h 9"/>
                      <a:gd name="T8" fmla="*/ 9 w 9"/>
                      <a:gd name="T9" fmla="*/ 9 h 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" h="9">
                        <a:moveTo>
                          <a:pt x="9" y="9"/>
                        </a:moveTo>
                        <a:lnTo>
                          <a:pt x="9" y="9"/>
                        </a:lnTo>
                        <a:lnTo>
                          <a:pt x="0" y="2"/>
                        </a:lnTo>
                        <a:lnTo>
                          <a:pt x="9" y="0"/>
                        </a:lnTo>
                        <a:cubicBezTo>
                          <a:pt x="9" y="3"/>
                          <a:pt x="9" y="6"/>
                          <a:pt x="9" y="9"/>
                        </a:cubicBez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2" name="Freeform 712">
                    <a:extLst>
                      <a:ext uri="{FF2B5EF4-FFF2-40B4-BE49-F238E27FC236}">
                        <a16:creationId xmlns:a16="http://schemas.microsoft.com/office/drawing/2014/main" id="{1D08F6B1-2989-4083-AEF1-6708833D69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79" y="4097"/>
                    <a:ext cx="35" cy="18"/>
                  </a:xfrm>
                  <a:custGeom>
                    <a:avLst/>
                    <a:gdLst>
                      <a:gd name="T0" fmla="*/ 95 w 95"/>
                      <a:gd name="T1" fmla="*/ 42 h 50"/>
                      <a:gd name="T2" fmla="*/ 95 w 95"/>
                      <a:gd name="T3" fmla="*/ 42 h 50"/>
                      <a:gd name="T4" fmla="*/ 44 w 95"/>
                      <a:gd name="T5" fmla="*/ 50 h 50"/>
                      <a:gd name="T6" fmla="*/ 0 w 95"/>
                      <a:gd name="T7" fmla="*/ 15 h 50"/>
                      <a:gd name="T8" fmla="*/ 45 w 95"/>
                      <a:gd name="T9" fmla="*/ 0 h 50"/>
                      <a:gd name="T10" fmla="*/ 95 w 95"/>
                      <a:gd name="T11" fmla="*/ 42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5" h="50">
                        <a:moveTo>
                          <a:pt x="95" y="42"/>
                        </a:moveTo>
                        <a:lnTo>
                          <a:pt x="95" y="42"/>
                        </a:lnTo>
                        <a:lnTo>
                          <a:pt x="44" y="50"/>
                        </a:lnTo>
                        <a:cubicBezTo>
                          <a:pt x="26" y="35"/>
                          <a:pt x="7" y="20"/>
                          <a:pt x="0" y="15"/>
                        </a:cubicBezTo>
                        <a:cubicBezTo>
                          <a:pt x="14" y="10"/>
                          <a:pt x="30" y="5"/>
                          <a:pt x="45" y="0"/>
                        </a:cubicBezTo>
                        <a:lnTo>
                          <a:pt x="95" y="4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3" name="Freeform 713">
                    <a:extLst>
                      <a:ext uri="{FF2B5EF4-FFF2-40B4-BE49-F238E27FC236}">
                        <a16:creationId xmlns:a16="http://schemas.microsoft.com/office/drawing/2014/main" id="{D5008AE5-833C-4841-8774-30FD8F6859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5" y="4093"/>
                    <a:ext cx="25" cy="19"/>
                  </a:xfrm>
                  <a:custGeom>
                    <a:avLst/>
                    <a:gdLst>
                      <a:gd name="T0" fmla="*/ 50 w 69"/>
                      <a:gd name="T1" fmla="*/ 55 h 55"/>
                      <a:gd name="T2" fmla="*/ 50 w 69"/>
                      <a:gd name="T3" fmla="*/ 55 h 55"/>
                      <a:gd name="T4" fmla="*/ 0 w 69"/>
                      <a:gd name="T5" fmla="*/ 13 h 55"/>
                      <a:gd name="T6" fmla="*/ 46 w 69"/>
                      <a:gd name="T7" fmla="*/ 0 h 55"/>
                      <a:gd name="T8" fmla="*/ 46 w 69"/>
                      <a:gd name="T9" fmla="*/ 0 h 55"/>
                      <a:gd name="T10" fmla="*/ 69 w 69"/>
                      <a:gd name="T11" fmla="*/ 16 h 55"/>
                      <a:gd name="T12" fmla="*/ 59 w 69"/>
                      <a:gd name="T13" fmla="*/ 53 h 55"/>
                      <a:gd name="T14" fmla="*/ 50 w 69"/>
                      <a:gd name="T15" fmla="*/ 55 h 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69" h="55">
                        <a:moveTo>
                          <a:pt x="50" y="55"/>
                        </a:moveTo>
                        <a:lnTo>
                          <a:pt x="50" y="55"/>
                        </a:lnTo>
                        <a:lnTo>
                          <a:pt x="0" y="13"/>
                        </a:lnTo>
                        <a:cubicBezTo>
                          <a:pt x="15" y="8"/>
                          <a:pt x="30" y="4"/>
                          <a:pt x="46" y="0"/>
                        </a:cubicBezTo>
                        <a:lnTo>
                          <a:pt x="46" y="0"/>
                        </a:lnTo>
                        <a:cubicBezTo>
                          <a:pt x="50" y="2"/>
                          <a:pt x="58" y="8"/>
                          <a:pt x="69" y="16"/>
                        </a:cubicBezTo>
                        <a:cubicBezTo>
                          <a:pt x="62" y="27"/>
                          <a:pt x="59" y="41"/>
                          <a:pt x="59" y="53"/>
                        </a:cubicBezTo>
                        <a:lnTo>
                          <a:pt x="50" y="55"/>
                        </a:ln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4" name="Freeform 714">
                    <a:extLst>
                      <a:ext uri="{FF2B5EF4-FFF2-40B4-BE49-F238E27FC236}">
                        <a16:creationId xmlns:a16="http://schemas.microsoft.com/office/drawing/2014/main" id="{4D050AAC-84CA-43B7-B3FC-4254027174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85" y="1806"/>
                    <a:ext cx="158" cy="290"/>
                  </a:xfrm>
                  <a:custGeom>
                    <a:avLst/>
                    <a:gdLst>
                      <a:gd name="T0" fmla="*/ 342 w 437"/>
                      <a:gd name="T1" fmla="*/ 0 h 802"/>
                      <a:gd name="T2" fmla="*/ 342 w 437"/>
                      <a:gd name="T3" fmla="*/ 0 h 802"/>
                      <a:gd name="T4" fmla="*/ 436 w 437"/>
                      <a:gd name="T5" fmla="*/ 3 h 802"/>
                      <a:gd name="T6" fmla="*/ 437 w 437"/>
                      <a:gd name="T7" fmla="*/ 4 h 802"/>
                      <a:gd name="T8" fmla="*/ 76 w 437"/>
                      <a:gd name="T9" fmla="*/ 496 h 802"/>
                      <a:gd name="T10" fmla="*/ 105 w 437"/>
                      <a:gd name="T11" fmla="*/ 781 h 802"/>
                      <a:gd name="T12" fmla="*/ 64 w 437"/>
                      <a:gd name="T13" fmla="*/ 788 h 802"/>
                      <a:gd name="T14" fmla="*/ 33 w 437"/>
                      <a:gd name="T15" fmla="*/ 802 h 802"/>
                      <a:gd name="T16" fmla="*/ 0 w 437"/>
                      <a:gd name="T17" fmla="*/ 454 h 802"/>
                      <a:gd name="T18" fmla="*/ 342 w 437"/>
                      <a:gd name="T19" fmla="*/ 0 h 8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37" h="802">
                        <a:moveTo>
                          <a:pt x="342" y="0"/>
                        </a:moveTo>
                        <a:lnTo>
                          <a:pt x="342" y="0"/>
                        </a:lnTo>
                        <a:cubicBezTo>
                          <a:pt x="383" y="2"/>
                          <a:pt x="436" y="3"/>
                          <a:pt x="436" y="3"/>
                        </a:cubicBezTo>
                        <a:lnTo>
                          <a:pt x="437" y="4"/>
                        </a:lnTo>
                        <a:cubicBezTo>
                          <a:pt x="225" y="105"/>
                          <a:pt x="77" y="285"/>
                          <a:pt x="76" y="496"/>
                        </a:cubicBezTo>
                        <a:lnTo>
                          <a:pt x="105" y="781"/>
                        </a:lnTo>
                        <a:cubicBezTo>
                          <a:pt x="92" y="781"/>
                          <a:pt x="78" y="783"/>
                          <a:pt x="64" y="788"/>
                        </a:cubicBezTo>
                        <a:cubicBezTo>
                          <a:pt x="53" y="791"/>
                          <a:pt x="43" y="796"/>
                          <a:pt x="33" y="802"/>
                        </a:cubicBezTo>
                        <a:lnTo>
                          <a:pt x="0" y="454"/>
                        </a:lnTo>
                        <a:cubicBezTo>
                          <a:pt x="1" y="266"/>
                          <a:pt x="137" y="101"/>
                          <a:pt x="342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5" name="Freeform 715">
                    <a:extLst>
                      <a:ext uri="{FF2B5EF4-FFF2-40B4-BE49-F238E27FC236}">
                        <a16:creationId xmlns:a16="http://schemas.microsoft.com/office/drawing/2014/main" id="{BDC03C7B-F4C4-46D2-863B-2C4383FE254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10" y="2054"/>
                    <a:ext cx="117" cy="35"/>
                  </a:xfrm>
                  <a:custGeom>
                    <a:avLst/>
                    <a:gdLst>
                      <a:gd name="T0" fmla="*/ 1 w 323"/>
                      <a:gd name="T1" fmla="*/ 16 h 96"/>
                      <a:gd name="T2" fmla="*/ 1 w 323"/>
                      <a:gd name="T3" fmla="*/ 16 h 96"/>
                      <a:gd name="T4" fmla="*/ 6 w 323"/>
                      <a:gd name="T5" fmla="*/ 15 h 96"/>
                      <a:gd name="T6" fmla="*/ 23 w 323"/>
                      <a:gd name="T7" fmla="*/ 12 h 96"/>
                      <a:gd name="T8" fmla="*/ 86 w 323"/>
                      <a:gd name="T9" fmla="*/ 4 h 96"/>
                      <a:gd name="T10" fmla="*/ 187 w 323"/>
                      <a:gd name="T11" fmla="*/ 0 h 96"/>
                      <a:gd name="T12" fmla="*/ 323 w 323"/>
                      <a:gd name="T13" fmla="*/ 6 h 96"/>
                      <a:gd name="T14" fmla="*/ 313 w 323"/>
                      <a:gd name="T15" fmla="*/ 86 h 96"/>
                      <a:gd name="T16" fmla="*/ 19 w 323"/>
                      <a:gd name="T17" fmla="*/ 94 h 96"/>
                      <a:gd name="T18" fmla="*/ 9 w 323"/>
                      <a:gd name="T19" fmla="*/ 96 h 96"/>
                      <a:gd name="T20" fmla="*/ 4 w 323"/>
                      <a:gd name="T21" fmla="*/ 42 h 96"/>
                      <a:gd name="T22" fmla="*/ 4 w 323"/>
                      <a:gd name="T23" fmla="*/ 42 h 96"/>
                      <a:gd name="T24" fmla="*/ 0 w 323"/>
                      <a:gd name="T25" fmla="*/ 16 h 96"/>
                      <a:gd name="T26" fmla="*/ 0 w 323"/>
                      <a:gd name="T27" fmla="*/ 16 h 96"/>
                      <a:gd name="T28" fmla="*/ 1 w 323"/>
                      <a:gd name="T29" fmla="*/ 16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323" h="96">
                        <a:moveTo>
                          <a:pt x="1" y="16"/>
                        </a:moveTo>
                        <a:lnTo>
                          <a:pt x="1" y="16"/>
                        </a:lnTo>
                        <a:cubicBezTo>
                          <a:pt x="2" y="16"/>
                          <a:pt x="4" y="16"/>
                          <a:pt x="6" y="15"/>
                        </a:cubicBezTo>
                        <a:cubicBezTo>
                          <a:pt x="10" y="15"/>
                          <a:pt x="16" y="13"/>
                          <a:pt x="23" y="12"/>
                        </a:cubicBezTo>
                        <a:cubicBezTo>
                          <a:pt x="38" y="10"/>
                          <a:pt x="59" y="7"/>
                          <a:pt x="86" y="4"/>
                        </a:cubicBezTo>
                        <a:cubicBezTo>
                          <a:pt x="114" y="2"/>
                          <a:pt x="148" y="0"/>
                          <a:pt x="187" y="0"/>
                        </a:cubicBezTo>
                        <a:cubicBezTo>
                          <a:pt x="227" y="0"/>
                          <a:pt x="272" y="2"/>
                          <a:pt x="323" y="6"/>
                        </a:cubicBezTo>
                        <a:lnTo>
                          <a:pt x="313" y="86"/>
                        </a:lnTo>
                        <a:cubicBezTo>
                          <a:pt x="141" y="71"/>
                          <a:pt x="44" y="89"/>
                          <a:pt x="19" y="94"/>
                        </a:cubicBezTo>
                        <a:cubicBezTo>
                          <a:pt x="15" y="95"/>
                          <a:pt x="15" y="95"/>
                          <a:pt x="9" y="96"/>
                        </a:cubicBezTo>
                        <a:lnTo>
                          <a:pt x="4" y="42"/>
                        </a:lnTo>
                        <a:lnTo>
                          <a:pt x="4" y="42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ubicBezTo>
                          <a:pt x="1" y="16"/>
                          <a:pt x="1" y="16"/>
                          <a:pt x="1" y="16"/>
                        </a:cubicBezTo>
                        <a:close/>
                      </a:path>
                    </a:pathLst>
                  </a:custGeom>
                  <a:solidFill>
                    <a:srgbClr val="E08B5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6" name="Freeform 716">
                    <a:extLst>
                      <a:ext uri="{FF2B5EF4-FFF2-40B4-BE49-F238E27FC236}">
                        <a16:creationId xmlns:a16="http://schemas.microsoft.com/office/drawing/2014/main" id="{35409F8C-5367-4865-81A3-058FB9C316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95" y="4112"/>
                    <a:ext cx="22" cy="9"/>
                  </a:xfrm>
                  <a:custGeom>
                    <a:avLst/>
                    <a:gdLst>
                      <a:gd name="T0" fmla="*/ 20 w 60"/>
                      <a:gd name="T1" fmla="*/ 23 h 23"/>
                      <a:gd name="T2" fmla="*/ 20 w 60"/>
                      <a:gd name="T3" fmla="*/ 23 h 23"/>
                      <a:gd name="T4" fmla="*/ 0 w 60"/>
                      <a:gd name="T5" fmla="*/ 8 h 23"/>
                      <a:gd name="T6" fmla="*/ 51 w 60"/>
                      <a:gd name="T7" fmla="*/ 0 h 23"/>
                      <a:gd name="T8" fmla="*/ 60 w 60"/>
                      <a:gd name="T9" fmla="*/ 7 h 23"/>
                      <a:gd name="T10" fmla="*/ 60 w 60"/>
                      <a:gd name="T11" fmla="*/ 8 h 23"/>
                      <a:gd name="T12" fmla="*/ 20 w 60"/>
                      <a:gd name="T13" fmla="*/ 2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60" h="23">
                        <a:moveTo>
                          <a:pt x="20" y="23"/>
                        </a:moveTo>
                        <a:lnTo>
                          <a:pt x="20" y="23"/>
                        </a:lnTo>
                        <a:cubicBezTo>
                          <a:pt x="14" y="18"/>
                          <a:pt x="7" y="13"/>
                          <a:pt x="0" y="8"/>
                        </a:cubicBezTo>
                        <a:lnTo>
                          <a:pt x="51" y="0"/>
                        </a:lnTo>
                        <a:lnTo>
                          <a:pt x="60" y="7"/>
                        </a:lnTo>
                        <a:cubicBezTo>
                          <a:pt x="60" y="7"/>
                          <a:pt x="60" y="8"/>
                          <a:pt x="60" y="8"/>
                        </a:cubicBezTo>
                        <a:cubicBezTo>
                          <a:pt x="47" y="13"/>
                          <a:pt x="34" y="18"/>
                          <a:pt x="20" y="2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7" name="Freeform 717">
                    <a:extLst>
                      <a:ext uri="{FF2B5EF4-FFF2-40B4-BE49-F238E27FC236}">
                        <a16:creationId xmlns:a16="http://schemas.microsoft.com/office/drawing/2014/main" id="{4051D4CE-D5AC-4E95-9535-787CFC5823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70" y="4146"/>
                    <a:ext cx="222" cy="55"/>
                  </a:xfrm>
                  <a:custGeom>
                    <a:avLst/>
                    <a:gdLst>
                      <a:gd name="T0" fmla="*/ 366 w 616"/>
                      <a:gd name="T1" fmla="*/ 134 h 152"/>
                      <a:gd name="T2" fmla="*/ 366 w 616"/>
                      <a:gd name="T3" fmla="*/ 134 h 152"/>
                      <a:gd name="T4" fmla="*/ 6 w 616"/>
                      <a:gd name="T5" fmla="*/ 152 h 152"/>
                      <a:gd name="T6" fmla="*/ 0 w 616"/>
                      <a:gd name="T7" fmla="*/ 109 h 152"/>
                      <a:gd name="T8" fmla="*/ 369 w 616"/>
                      <a:gd name="T9" fmla="*/ 98 h 152"/>
                      <a:gd name="T10" fmla="*/ 418 w 616"/>
                      <a:gd name="T11" fmla="*/ 70 h 152"/>
                      <a:gd name="T12" fmla="*/ 412 w 616"/>
                      <a:gd name="T13" fmla="*/ 66 h 152"/>
                      <a:gd name="T14" fmla="*/ 556 w 616"/>
                      <a:gd name="T15" fmla="*/ 0 h 152"/>
                      <a:gd name="T16" fmla="*/ 616 w 616"/>
                      <a:gd name="T17" fmla="*/ 22 h 152"/>
                      <a:gd name="T18" fmla="*/ 366 w 616"/>
                      <a:gd name="T19" fmla="*/ 134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616" h="152">
                        <a:moveTo>
                          <a:pt x="366" y="134"/>
                        </a:moveTo>
                        <a:lnTo>
                          <a:pt x="366" y="134"/>
                        </a:lnTo>
                        <a:lnTo>
                          <a:pt x="6" y="152"/>
                        </a:lnTo>
                        <a:cubicBezTo>
                          <a:pt x="2" y="138"/>
                          <a:pt x="0" y="124"/>
                          <a:pt x="0" y="109"/>
                        </a:cubicBezTo>
                        <a:lnTo>
                          <a:pt x="369" y="98"/>
                        </a:lnTo>
                        <a:lnTo>
                          <a:pt x="418" y="70"/>
                        </a:lnTo>
                        <a:cubicBezTo>
                          <a:pt x="416" y="68"/>
                          <a:pt x="414" y="67"/>
                          <a:pt x="412" y="66"/>
                        </a:cubicBezTo>
                        <a:lnTo>
                          <a:pt x="556" y="0"/>
                        </a:lnTo>
                        <a:cubicBezTo>
                          <a:pt x="575" y="8"/>
                          <a:pt x="596" y="15"/>
                          <a:pt x="616" y="22"/>
                        </a:cubicBezTo>
                        <a:lnTo>
                          <a:pt x="366" y="13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8" name="Freeform 718">
                    <a:extLst>
                      <a:ext uri="{FF2B5EF4-FFF2-40B4-BE49-F238E27FC236}">
                        <a16:creationId xmlns:a16="http://schemas.microsoft.com/office/drawing/2014/main" id="{596B579B-3ADC-4757-A972-A9B5193DDC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7" y="2091"/>
                    <a:ext cx="83" cy="147"/>
                  </a:xfrm>
                  <a:custGeom>
                    <a:avLst/>
                    <a:gdLst>
                      <a:gd name="T0" fmla="*/ 188 w 228"/>
                      <a:gd name="T1" fmla="*/ 143 h 405"/>
                      <a:gd name="T2" fmla="*/ 188 w 228"/>
                      <a:gd name="T3" fmla="*/ 143 h 405"/>
                      <a:gd name="T4" fmla="*/ 90 w 228"/>
                      <a:gd name="T5" fmla="*/ 398 h 405"/>
                      <a:gd name="T6" fmla="*/ 58 w 228"/>
                      <a:gd name="T7" fmla="*/ 405 h 405"/>
                      <a:gd name="T8" fmla="*/ 29 w 228"/>
                      <a:gd name="T9" fmla="*/ 306 h 405"/>
                      <a:gd name="T10" fmla="*/ 0 w 228"/>
                      <a:gd name="T11" fmla="*/ 22 h 405"/>
                      <a:gd name="T12" fmla="*/ 50 w 228"/>
                      <a:gd name="T13" fmla="*/ 22 h 405"/>
                      <a:gd name="T14" fmla="*/ 50 w 228"/>
                      <a:gd name="T15" fmla="*/ 0 h 405"/>
                      <a:gd name="T16" fmla="*/ 188 w 228"/>
                      <a:gd name="T17" fmla="*/ 143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28" h="405">
                        <a:moveTo>
                          <a:pt x="188" y="143"/>
                        </a:moveTo>
                        <a:lnTo>
                          <a:pt x="188" y="143"/>
                        </a:lnTo>
                        <a:cubicBezTo>
                          <a:pt x="228" y="254"/>
                          <a:pt x="184" y="368"/>
                          <a:pt x="90" y="398"/>
                        </a:cubicBezTo>
                        <a:cubicBezTo>
                          <a:pt x="79" y="402"/>
                          <a:pt x="68" y="404"/>
                          <a:pt x="58" y="405"/>
                        </a:cubicBezTo>
                        <a:cubicBezTo>
                          <a:pt x="45" y="370"/>
                          <a:pt x="35" y="337"/>
                          <a:pt x="29" y="306"/>
                        </a:cubicBezTo>
                        <a:lnTo>
                          <a:pt x="0" y="22"/>
                        </a:lnTo>
                        <a:lnTo>
                          <a:pt x="50" y="22"/>
                        </a:lnTo>
                        <a:cubicBezTo>
                          <a:pt x="50" y="15"/>
                          <a:pt x="50" y="7"/>
                          <a:pt x="50" y="0"/>
                        </a:cubicBezTo>
                        <a:cubicBezTo>
                          <a:pt x="110" y="21"/>
                          <a:pt x="163" y="73"/>
                          <a:pt x="188" y="143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19" name="Freeform 719">
                    <a:extLst>
                      <a:ext uri="{FF2B5EF4-FFF2-40B4-BE49-F238E27FC236}">
                        <a16:creationId xmlns:a16="http://schemas.microsoft.com/office/drawing/2014/main" id="{421B7E30-DA90-419F-AEDD-B83C876C0C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78" y="4096"/>
                    <a:ext cx="17" cy="7"/>
                  </a:xfrm>
                  <a:custGeom>
                    <a:avLst/>
                    <a:gdLst>
                      <a:gd name="T0" fmla="*/ 46 w 49"/>
                      <a:gd name="T1" fmla="*/ 0 h 18"/>
                      <a:gd name="T2" fmla="*/ 46 w 49"/>
                      <a:gd name="T3" fmla="*/ 0 h 18"/>
                      <a:gd name="T4" fmla="*/ 49 w 49"/>
                      <a:gd name="T5" fmla="*/ 3 h 18"/>
                      <a:gd name="T6" fmla="*/ 4 w 49"/>
                      <a:gd name="T7" fmla="*/ 18 h 18"/>
                      <a:gd name="T8" fmla="*/ 0 w 49"/>
                      <a:gd name="T9" fmla="*/ 16 h 18"/>
                      <a:gd name="T10" fmla="*/ 46 w 49"/>
                      <a:gd name="T11" fmla="*/ 0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18">
                        <a:moveTo>
                          <a:pt x="46" y="0"/>
                        </a:moveTo>
                        <a:lnTo>
                          <a:pt x="46" y="0"/>
                        </a:lnTo>
                        <a:lnTo>
                          <a:pt x="49" y="3"/>
                        </a:lnTo>
                        <a:cubicBezTo>
                          <a:pt x="34" y="8"/>
                          <a:pt x="18" y="13"/>
                          <a:pt x="4" y="18"/>
                        </a:cubicBezTo>
                        <a:cubicBezTo>
                          <a:pt x="2" y="17"/>
                          <a:pt x="1" y="16"/>
                          <a:pt x="0" y="16"/>
                        </a:cubicBezTo>
                        <a:lnTo>
                          <a:pt x="4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0" name="Freeform 720">
                    <a:extLst>
                      <a:ext uri="{FF2B5EF4-FFF2-40B4-BE49-F238E27FC236}">
                        <a16:creationId xmlns:a16="http://schemas.microsoft.com/office/drawing/2014/main" id="{EF77ECB3-4643-4925-A9D0-B68BBF3139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66" y="4103"/>
                    <a:ext cx="29" cy="15"/>
                  </a:xfrm>
                  <a:custGeom>
                    <a:avLst/>
                    <a:gdLst>
                      <a:gd name="T0" fmla="*/ 36 w 81"/>
                      <a:gd name="T1" fmla="*/ 43 h 43"/>
                      <a:gd name="T2" fmla="*/ 36 w 81"/>
                      <a:gd name="T3" fmla="*/ 43 h 43"/>
                      <a:gd name="T4" fmla="*/ 0 w 81"/>
                      <a:gd name="T5" fmla="*/ 13 h 43"/>
                      <a:gd name="T6" fmla="*/ 37 w 81"/>
                      <a:gd name="T7" fmla="*/ 0 h 43"/>
                      <a:gd name="T8" fmla="*/ 81 w 81"/>
                      <a:gd name="T9" fmla="*/ 35 h 43"/>
                      <a:gd name="T10" fmla="*/ 65 w 81"/>
                      <a:gd name="T11" fmla="*/ 37 h 43"/>
                      <a:gd name="T12" fmla="*/ 36 w 81"/>
                      <a:gd name="T13" fmla="*/ 43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1" h="43">
                        <a:moveTo>
                          <a:pt x="36" y="43"/>
                        </a:moveTo>
                        <a:lnTo>
                          <a:pt x="36" y="43"/>
                        </a:lnTo>
                        <a:lnTo>
                          <a:pt x="0" y="13"/>
                        </a:lnTo>
                        <a:cubicBezTo>
                          <a:pt x="12" y="9"/>
                          <a:pt x="24" y="4"/>
                          <a:pt x="37" y="0"/>
                        </a:cubicBezTo>
                        <a:cubicBezTo>
                          <a:pt x="44" y="5"/>
                          <a:pt x="63" y="20"/>
                          <a:pt x="81" y="35"/>
                        </a:cubicBezTo>
                        <a:lnTo>
                          <a:pt x="65" y="37"/>
                        </a:lnTo>
                        <a:cubicBezTo>
                          <a:pt x="55" y="39"/>
                          <a:pt x="45" y="41"/>
                          <a:pt x="36" y="43"/>
                        </a:cubicBez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1" name="Freeform 721">
                    <a:extLst>
                      <a:ext uri="{FF2B5EF4-FFF2-40B4-BE49-F238E27FC236}">
                        <a16:creationId xmlns:a16="http://schemas.microsoft.com/office/drawing/2014/main" id="{837EA4FD-8A73-42BE-B2D7-8245A4ACEB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61" y="4118"/>
                    <a:ext cx="27" cy="14"/>
                  </a:xfrm>
                  <a:custGeom>
                    <a:avLst/>
                    <a:gdLst>
                      <a:gd name="T0" fmla="*/ 34 w 75"/>
                      <a:gd name="T1" fmla="*/ 38 h 38"/>
                      <a:gd name="T2" fmla="*/ 34 w 75"/>
                      <a:gd name="T3" fmla="*/ 38 h 38"/>
                      <a:gd name="T4" fmla="*/ 0 w 75"/>
                      <a:gd name="T5" fmla="*/ 12 h 38"/>
                      <a:gd name="T6" fmla="*/ 49 w 75"/>
                      <a:gd name="T7" fmla="*/ 0 h 38"/>
                      <a:gd name="T8" fmla="*/ 75 w 75"/>
                      <a:gd name="T9" fmla="*/ 23 h 38"/>
                      <a:gd name="T10" fmla="*/ 34 w 75"/>
                      <a:gd name="T11" fmla="*/ 38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5" h="38">
                        <a:moveTo>
                          <a:pt x="34" y="38"/>
                        </a:moveTo>
                        <a:lnTo>
                          <a:pt x="34" y="38"/>
                        </a:lnTo>
                        <a:cubicBezTo>
                          <a:pt x="24" y="30"/>
                          <a:pt x="12" y="20"/>
                          <a:pt x="0" y="12"/>
                        </a:cubicBezTo>
                        <a:cubicBezTo>
                          <a:pt x="15" y="8"/>
                          <a:pt x="32" y="4"/>
                          <a:pt x="49" y="0"/>
                        </a:cubicBezTo>
                        <a:lnTo>
                          <a:pt x="75" y="23"/>
                        </a:lnTo>
                        <a:cubicBezTo>
                          <a:pt x="62" y="28"/>
                          <a:pt x="48" y="33"/>
                          <a:pt x="34" y="3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2" name="Freeform 722">
                    <a:extLst>
                      <a:ext uri="{FF2B5EF4-FFF2-40B4-BE49-F238E27FC236}">
                        <a16:creationId xmlns:a16="http://schemas.microsoft.com/office/drawing/2014/main" id="{1D0B0906-EA3D-4BBF-8F96-385248C2E1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9" y="4107"/>
                    <a:ext cx="30" cy="16"/>
                  </a:xfrm>
                  <a:custGeom>
                    <a:avLst/>
                    <a:gdLst>
                      <a:gd name="T0" fmla="*/ 46 w 82"/>
                      <a:gd name="T1" fmla="*/ 0 h 42"/>
                      <a:gd name="T2" fmla="*/ 46 w 82"/>
                      <a:gd name="T3" fmla="*/ 0 h 42"/>
                      <a:gd name="T4" fmla="*/ 82 w 82"/>
                      <a:gd name="T5" fmla="*/ 30 h 42"/>
                      <a:gd name="T6" fmla="*/ 33 w 82"/>
                      <a:gd name="T7" fmla="*/ 42 h 42"/>
                      <a:gd name="T8" fmla="*/ 0 w 82"/>
                      <a:gd name="T9" fmla="*/ 20 h 42"/>
                      <a:gd name="T10" fmla="*/ 46 w 82"/>
                      <a:gd name="T11" fmla="*/ 0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2" h="42">
                        <a:moveTo>
                          <a:pt x="46" y="0"/>
                        </a:moveTo>
                        <a:lnTo>
                          <a:pt x="46" y="0"/>
                        </a:lnTo>
                        <a:lnTo>
                          <a:pt x="82" y="30"/>
                        </a:lnTo>
                        <a:cubicBezTo>
                          <a:pt x="65" y="34"/>
                          <a:pt x="48" y="38"/>
                          <a:pt x="33" y="42"/>
                        </a:cubicBezTo>
                        <a:cubicBezTo>
                          <a:pt x="18" y="31"/>
                          <a:pt x="4" y="21"/>
                          <a:pt x="0" y="20"/>
                        </a:cubicBezTo>
                        <a:cubicBezTo>
                          <a:pt x="14" y="13"/>
                          <a:pt x="30" y="7"/>
                          <a:pt x="46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3" name="Freeform 723">
                    <a:extLst>
                      <a:ext uri="{FF2B5EF4-FFF2-40B4-BE49-F238E27FC236}">
                        <a16:creationId xmlns:a16="http://schemas.microsoft.com/office/drawing/2014/main" id="{8CDAD019-420A-49BD-AFBB-0AEDDEA756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8" y="4107"/>
                    <a:ext cx="18" cy="8"/>
                  </a:xfrm>
                  <a:custGeom>
                    <a:avLst/>
                    <a:gdLst>
                      <a:gd name="T0" fmla="*/ 47 w 48"/>
                      <a:gd name="T1" fmla="*/ 0 h 20"/>
                      <a:gd name="T2" fmla="*/ 47 w 48"/>
                      <a:gd name="T3" fmla="*/ 0 h 20"/>
                      <a:gd name="T4" fmla="*/ 48 w 48"/>
                      <a:gd name="T5" fmla="*/ 0 h 20"/>
                      <a:gd name="T6" fmla="*/ 2 w 48"/>
                      <a:gd name="T7" fmla="*/ 20 h 20"/>
                      <a:gd name="T8" fmla="*/ 0 w 48"/>
                      <a:gd name="T9" fmla="*/ 19 h 20"/>
                      <a:gd name="T10" fmla="*/ 47 w 48"/>
                      <a:gd name="T11" fmla="*/ 0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8" h="20">
                        <a:moveTo>
                          <a:pt x="47" y="0"/>
                        </a:moveTo>
                        <a:lnTo>
                          <a:pt x="47" y="0"/>
                        </a:lnTo>
                        <a:lnTo>
                          <a:pt x="48" y="0"/>
                        </a:lnTo>
                        <a:cubicBezTo>
                          <a:pt x="32" y="7"/>
                          <a:pt x="16" y="13"/>
                          <a:pt x="2" y="20"/>
                        </a:cubicBezTo>
                        <a:cubicBezTo>
                          <a:pt x="1" y="19"/>
                          <a:pt x="1" y="19"/>
                          <a:pt x="0" y="19"/>
                        </a:cubicBezTo>
                        <a:lnTo>
                          <a:pt x="47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4" name="Freeform 724">
                    <a:extLst>
                      <a:ext uri="{FF2B5EF4-FFF2-40B4-BE49-F238E27FC236}">
                        <a16:creationId xmlns:a16="http://schemas.microsoft.com/office/drawing/2014/main" id="{51CA4EEC-25E3-4386-97B2-9755892E15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6" y="4115"/>
                    <a:ext cx="55" cy="23"/>
                  </a:xfrm>
                  <a:custGeom>
                    <a:avLst/>
                    <a:gdLst>
                      <a:gd name="T0" fmla="*/ 120 w 153"/>
                      <a:gd name="T1" fmla="*/ 0 h 66"/>
                      <a:gd name="T2" fmla="*/ 120 w 153"/>
                      <a:gd name="T3" fmla="*/ 0 h 66"/>
                      <a:gd name="T4" fmla="*/ 153 w 153"/>
                      <a:gd name="T5" fmla="*/ 22 h 66"/>
                      <a:gd name="T6" fmla="*/ 22 w 153"/>
                      <a:gd name="T7" fmla="*/ 66 h 66"/>
                      <a:gd name="T8" fmla="*/ 0 w 153"/>
                      <a:gd name="T9" fmla="*/ 63 h 66"/>
                      <a:gd name="T10" fmla="*/ 120 w 153"/>
                      <a:gd name="T11" fmla="*/ 0 h 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53" h="66">
                        <a:moveTo>
                          <a:pt x="120" y="0"/>
                        </a:moveTo>
                        <a:lnTo>
                          <a:pt x="120" y="0"/>
                        </a:lnTo>
                        <a:cubicBezTo>
                          <a:pt x="124" y="1"/>
                          <a:pt x="138" y="11"/>
                          <a:pt x="153" y="22"/>
                        </a:cubicBezTo>
                        <a:cubicBezTo>
                          <a:pt x="99" y="36"/>
                          <a:pt x="56" y="51"/>
                          <a:pt x="22" y="66"/>
                        </a:cubicBezTo>
                        <a:cubicBezTo>
                          <a:pt x="14" y="65"/>
                          <a:pt x="7" y="64"/>
                          <a:pt x="0" y="63"/>
                        </a:cubicBezTo>
                        <a:cubicBezTo>
                          <a:pt x="33" y="42"/>
                          <a:pt x="73" y="20"/>
                          <a:pt x="120" y="0"/>
                        </a:cubicBezTo>
                        <a:close/>
                      </a:path>
                    </a:pathLst>
                  </a:custGeom>
                  <a:solidFill>
                    <a:srgbClr val="F56B5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5" name="Freeform 725">
                    <a:extLst>
                      <a:ext uri="{FF2B5EF4-FFF2-40B4-BE49-F238E27FC236}">
                        <a16:creationId xmlns:a16="http://schemas.microsoft.com/office/drawing/2014/main" id="{DFB48326-99E2-47BF-A97C-9915DA136A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9" y="2236"/>
                    <a:ext cx="51" cy="63"/>
                  </a:xfrm>
                  <a:custGeom>
                    <a:avLst/>
                    <a:gdLst>
                      <a:gd name="T0" fmla="*/ 0 w 140"/>
                      <a:gd name="T1" fmla="*/ 0 h 175"/>
                      <a:gd name="T2" fmla="*/ 0 w 140"/>
                      <a:gd name="T3" fmla="*/ 0 h 175"/>
                      <a:gd name="T4" fmla="*/ 53 w 140"/>
                      <a:gd name="T5" fmla="*/ 4 h 175"/>
                      <a:gd name="T6" fmla="*/ 140 w 140"/>
                      <a:gd name="T7" fmla="*/ 175 h 175"/>
                      <a:gd name="T8" fmla="*/ 0 w 140"/>
                      <a:gd name="T9" fmla="*/ 0 h 1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0" h="175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17" y="4"/>
                          <a:pt x="35" y="5"/>
                          <a:pt x="53" y="4"/>
                        </a:cubicBezTo>
                        <a:cubicBezTo>
                          <a:pt x="73" y="60"/>
                          <a:pt x="103" y="118"/>
                          <a:pt x="140" y="175"/>
                        </a:cubicBezTo>
                        <a:cubicBezTo>
                          <a:pt x="84" y="119"/>
                          <a:pt x="36" y="59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6" name="Freeform 726">
                    <a:extLst>
                      <a:ext uri="{FF2B5EF4-FFF2-40B4-BE49-F238E27FC236}">
                        <a16:creationId xmlns:a16="http://schemas.microsoft.com/office/drawing/2014/main" id="{8C7CFAFF-5843-4A60-94B1-D3121F3441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7" y="2088"/>
                    <a:ext cx="51" cy="150"/>
                  </a:xfrm>
                  <a:custGeom>
                    <a:avLst/>
                    <a:gdLst>
                      <a:gd name="T0" fmla="*/ 31 w 143"/>
                      <a:gd name="T1" fmla="*/ 7 h 415"/>
                      <a:gd name="T2" fmla="*/ 31 w 143"/>
                      <a:gd name="T3" fmla="*/ 7 h 415"/>
                      <a:gd name="T4" fmla="*/ 72 w 143"/>
                      <a:gd name="T5" fmla="*/ 0 h 415"/>
                      <a:gd name="T6" fmla="*/ 75 w 143"/>
                      <a:gd name="T7" fmla="*/ 31 h 415"/>
                      <a:gd name="T8" fmla="*/ 85 w 143"/>
                      <a:gd name="T9" fmla="*/ 31 h 415"/>
                      <a:gd name="T10" fmla="*/ 114 w 143"/>
                      <a:gd name="T11" fmla="*/ 315 h 415"/>
                      <a:gd name="T12" fmla="*/ 143 w 143"/>
                      <a:gd name="T13" fmla="*/ 414 h 415"/>
                      <a:gd name="T14" fmla="*/ 90 w 143"/>
                      <a:gd name="T15" fmla="*/ 410 h 415"/>
                      <a:gd name="T16" fmla="*/ 22 w 143"/>
                      <a:gd name="T17" fmla="*/ 255 h 415"/>
                      <a:gd name="T18" fmla="*/ 0 w 143"/>
                      <a:gd name="T19" fmla="*/ 21 h 415"/>
                      <a:gd name="T20" fmla="*/ 31 w 143"/>
                      <a:gd name="T21" fmla="*/ 7 h 4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43" h="415">
                        <a:moveTo>
                          <a:pt x="31" y="7"/>
                        </a:moveTo>
                        <a:lnTo>
                          <a:pt x="31" y="7"/>
                        </a:lnTo>
                        <a:cubicBezTo>
                          <a:pt x="45" y="2"/>
                          <a:pt x="59" y="0"/>
                          <a:pt x="72" y="0"/>
                        </a:cubicBezTo>
                        <a:lnTo>
                          <a:pt x="75" y="31"/>
                        </a:lnTo>
                        <a:lnTo>
                          <a:pt x="85" y="31"/>
                        </a:lnTo>
                        <a:lnTo>
                          <a:pt x="114" y="315"/>
                        </a:lnTo>
                        <a:cubicBezTo>
                          <a:pt x="120" y="346"/>
                          <a:pt x="130" y="379"/>
                          <a:pt x="143" y="414"/>
                        </a:cubicBezTo>
                        <a:cubicBezTo>
                          <a:pt x="125" y="415"/>
                          <a:pt x="107" y="414"/>
                          <a:pt x="90" y="410"/>
                        </a:cubicBezTo>
                        <a:cubicBezTo>
                          <a:pt x="57" y="356"/>
                          <a:pt x="33" y="303"/>
                          <a:pt x="22" y="255"/>
                        </a:cubicBezTo>
                        <a:lnTo>
                          <a:pt x="0" y="21"/>
                        </a:lnTo>
                        <a:cubicBezTo>
                          <a:pt x="10" y="15"/>
                          <a:pt x="20" y="10"/>
                          <a:pt x="31" y="7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7" name="Freeform 727">
                    <a:extLst>
                      <a:ext uri="{FF2B5EF4-FFF2-40B4-BE49-F238E27FC236}">
                        <a16:creationId xmlns:a16="http://schemas.microsoft.com/office/drawing/2014/main" id="{D2A1AF1E-1918-46B9-BF49-7003472A4F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0" y="2470"/>
                    <a:ext cx="88" cy="720"/>
                  </a:xfrm>
                  <a:custGeom>
                    <a:avLst/>
                    <a:gdLst>
                      <a:gd name="T0" fmla="*/ 115 w 244"/>
                      <a:gd name="T1" fmla="*/ 1987 h 1989"/>
                      <a:gd name="T2" fmla="*/ 115 w 244"/>
                      <a:gd name="T3" fmla="*/ 1987 h 1989"/>
                      <a:gd name="T4" fmla="*/ 38 w 244"/>
                      <a:gd name="T5" fmla="*/ 913 h 1989"/>
                      <a:gd name="T6" fmla="*/ 42 w 244"/>
                      <a:gd name="T7" fmla="*/ 833 h 1989"/>
                      <a:gd name="T8" fmla="*/ 38 w 244"/>
                      <a:gd name="T9" fmla="*/ 833 h 1989"/>
                      <a:gd name="T10" fmla="*/ 53 w 244"/>
                      <a:gd name="T11" fmla="*/ 555 h 1989"/>
                      <a:gd name="T12" fmla="*/ 38 w 244"/>
                      <a:gd name="T13" fmla="*/ 151 h 1989"/>
                      <a:gd name="T14" fmla="*/ 0 w 244"/>
                      <a:gd name="T15" fmla="*/ 171 h 1989"/>
                      <a:gd name="T16" fmla="*/ 190 w 244"/>
                      <a:gd name="T17" fmla="*/ 0 h 1989"/>
                      <a:gd name="T18" fmla="*/ 195 w 244"/>
                      <a:gd name="T19" fmla="*/ 32 h 1989"/>
                      <a:gd name="T20" fmla="*/ 107 w 244"/>
                      <a:gd name="T21" fmla="*/ 156 h 1989"/>
                      <a:gd name="T22" fmla="*/ 151 w 244"/>
                      <a:gd name="T23" fmla="*/ 1835 h 1989"/>
                      <a:gd name="T24" fmla="*/ 242 w 244"/>
                      <a:gd name="T25" fmla="*/ 1832 h 1989"/>
                      <a:gd name="T26" fmla="*/ 241 w 244"/>
                      <a:gd name="T27" fmla="*/ 1834 h 1989"/>
                      <a:gd name="T28" fmla="*/ 244 w 244"/>
                      <a:gd name="T29" fmla="*/ 1989 h 1989"/>
                      <a:gd name="T30" fmla="*/ 115 w 244"/>
                      <a:gd name="T31" fmla="*/ 1987 h 19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44" h="1989">
                        <a:moveTo>
                          <a:pt x="115" y="1987"/>
                        </a:moveTo>
                        <a:lnTo>
                          <a:pt x="115" y="1987"/>
                        </a:lnTo>
                        <a:lnTo>
                          <a:pt x="38" y="913"/>
                        </a:lnTo>
                        <a:cubicBezTo>
                          <a:pt x="39" y="886"/>
                          <a:pt x="41" y="859"/>
                          <a:pt x="42" y="833"/>
                        </a:cubicBezTo>
                        <a:lnTo>
                          <a:pt x="38" y="833"/>
                        </a:lnTo>
                        <a:cubicBezTo>
                          <a:pt x="45" y="743"/>
                          <a:pt x="52" y="649"/>
                          <a:pt x="53" y="555"/>
                        </a:cubicBezTo>
                        <a:cubicBezTo>
                          <a:pt x="62" y="403"/>
                          <a:pt x="38" y="214"/>
                          <a:pt x="38" y="151"/>
                        </a:cubicBezTo>
                        <a:cubicBezTo>
                          <a:pt x="25" y="157"/>
                          <a:pt x="12" y="163"/>
                          <a:pt x="0" y="171"/>
                        </a:cubicBezTo>
                        <a:cubicBezTo>
                          <a:pt x="26" y="110"/>
                          <a:pt x="97" y="51"/>
                          <a:pt x="190" y="0"/>
                        </a:cubicBezTo>
                        <a:lnTo>
                          <a:pt x="195" y="32"/>
                        </a:lnTo>
                        <a:cubicBezTo>
                          <a:pt x="143" y="68"/>
                          <a:pt x="110" y="110"/>
                          <a:pt x="107" y="156"/>
                        </a:cubicBezTo>
                        <a:lnTo>
                          <a:pt x="151" y="1835"/>
                        </a:lnTo>
                        <a:lnTo>
                          <a:pt x="242" y="1832"/>
                        </a:lnTo>
                        <a:lnTo>
                          <a:pt x="241" y="1834"/>
                        </a:lnTo>
                        <a:cubicBezTo>
                          <a:pt x="242" y="1882"/>
                          <a:pt x="243" y="1933"/>
                          <a:pt x="244" y="1989"/>
                        </a:cubicBezTo>
                        <a:lnTo>
                          <a:pt x="115" y="1987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8" name="Freeform 728">
                    <a:extLst>
                      <a:ext uri="{FF2B5EF4-FFF2-40B4-BE49-F238E27FC236}">
                        <a16:creationId xmlns:a16="http://schemas.microsoft.com/office/drawing/2014/main" id="{82D6D3F3-693B-418E-B5D5-A0053CBE31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6" y="2088"/>
                    <a:ext cx="20" cy="11"/>
                  </a:xfrm>
                  <a:custGeom>
                    <a:avLst/>
                    <a:gdLst>
                      <a:gd name="T0" fmla="*/ 3 w 53"/>
                      <a:gd name="T1" fmla="*/ 32 h 32"/>
                      <a:gd name="T2" fmla="*/ 3 w 53"/>
                      <a:gd name="T3" fmla="*/ 32 h 32"/>
                      <a:gd name="T4" fmla="*/ 0 w 53"/>
                      <a:gd name="T5" fmla="*/ 0 h 32"/>
                      <a:gd name="T6" fmla="*/ 53 w 53"/>
                      <a:gd name="T7" fmla="*/ 10 h 32"/>
                      <a:gd name="T8" fmla="*/ 53 w 53"/>
                      <a:gd name="T9" fmla="*/ 32 h 32"/>
                      <a:gd name="T10" fmla="*/ 3 w 53"/>
                      <a:gd name="T11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3" h="32">
                        <a:moveTo>
                          <a:pt x="3" y="32"/>
                        </a:moveTo>
                        <a:lnTo>
                          <a:pt x="3" y="32"/>
                        </a:lnTo>
                        <a:lnTo>
                          <a:pt x="0" y="0"/>
                        </a:lnTo>
                        <a:cubicBezTo>
                          <a:pt x="18" y="1"/>
                          <a:pt x="36" y="4"/>
                          <a:pt x="53" y="10"/>
                        </a:cubicBezTo>
                        <a:cubicBezTo>
                          <a:pt x="53" y="17"/>
                          <a:pt x="53" y="25"/>
                          <a:pt x="53" y="32"/>
                        </a:cubicBezTo>
                        <a:lnTo>
                          <a:pt x="3" y="32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29" name="Freeform 729">
                    <a:extLst>
                      <a:ext uri="{FF2B5EF4-FFF2-40B4-BE49-F238E27FC236}">
                        <a16:creationId xmlns:a16="http://schemas.microsoft.com/office/drawing/2014/main" id="{E2102771-2C48-46DB-BC86-6470A33BEA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2" y="2050"/>
                    <a:ext cx="4" cy="38"/>
                  </a:xfrm>
                  <a:custGeom>
                    <a:avLst/>
                    <a:gdLst>
                      <a:gd name="T0" fmla="*/ 0 w 11"/>
                      <a:gd name="T1" fmla="*/ 0 h 104"/>
                      <a:gd name="T2" fmla="*/ 0 w 11"/>
                      <a:gd name="T3" fmla="*/ 0 h 104"/>
                      <a:gd name="T4" fmla="*/ 11 w 11"/>
                      <a:gd name="T5" fmla="*/ 103 h 104"/>
                      <a:gd name="T6" fmla="*/ 3 w 11"/>
                      <a:gd name="T7" fmla="*/ 104 h 104"/>
                      <a:gd name="T8" fmla="*/ 0 w 11"/>
                      <a:gd name="T9" fmla="*/ 0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" h="104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1" y="103"/>
                        </a:lnTo>
                        <a:cubicBezTo>
                          <a:pt x="8" y="103"/>
                          <a:pt x="6" y="103"/>
                          <a:pt x="3" y="104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0" name="Freeform 730">
                    <a:extLst>
                      <a:ext uri="{FF2B5EF4-FFF2-40B4-BE49-F238E27FC236}">
                        <a16:creationId xmlns:a16="http://schemas.microsoft.com/office/drawing/2014/main" id="{F500A909-9429-40C5-8EFE-219EFB7C6B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3" y="2088"/>
                    <a:ext cx="4" cy="11"/>
                  </a:xfrm>
                  <a:custGeom>
                    <a:avLst/>
                    <a:gdLst>
                      <a:gd name="T0" fmla="*/ 8 w 11"/>
                      <a:gd name="T1" fmla="*/ 0 h 32"/>
                      <a:gd name="T2" fmla="*/ 8 w 11"/>
                      <a:gd name="T3" fmla="*/ 0 h 32"/>
                      <a:gd name="T4" fmla="*/ 11 w 11"/>
                      <a:gd name="T5" fmla="*/ 32 h 32"/>
                      <a:gd name="T6" fmla="*/ 1 w 11"/>
                      <a:gd name="T7" fmla="*/ 32 h 32"/>
                      <a:gd name="T8" fmla="*/ 0 w 11"/>
                      <a:gd name="T9" fmla="*/ 1 h 32"/>
                      <a:gd name="T10" fmla="*/ 8 w 11"/>
                      <a:gd name="T11" fmla="*/ 0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" h="32">
                        <a:moveTo>
                          <a:pt x="8" y="0"/>
                        </a:moveTo>
                        <a:lnTo>
                          <a:pt x="8" y="0"/>
                        </a:lnTo>
                        <a:lnTo>
                          <a:pt x="11" y="32"/>
                        </a:lnTo>
                        <a:lnTo>
                          <a:pt x="1" y="32"/>
                        </a:lnTo>
                        <a:lnTo>
                          <a:pt x="0" y="1"/>
                        </a:lnTo>
                        <a:cubicBezTo>
                          <a:pt x="3" y="0"/>
                          <a:pt x="5" y="0"/>
                          <a:pt x="8" y="0"/>
                        </a:cubicBezTo>
                        <a:close/>
                      </a:path>
                    </a:pathLst>
                  </a:custGeom>
                  <a:solidFill>
                    <a:srgbClr val="CD805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1" name="Freeform 731">
                    <a:extLst>
                      <a:ext uri="{FF2B5EF4-FFF2-40B4-BE49-F238E27FC236}">
                        <a16:creationId xmlns:a16="http://schemas.microsoft.com/office/drawing/2014/main" id="{5D96033B-AA3F-437B-962F-6CE0136D4A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2" y="2772"/>
                    <a:ext cx="3" cy="29"/>
                  </a:xfrm>
                  <a:custGeom>
                    <a:avLst/>
                    <a:gdLst>
                      <a:gd name="T0" fmla="*/ 3 w 7"/>
                      <a:gd name="T1" fmla="*/ 0 h 80"/>
                      <a:gd name="T2" fmla="*/ 3 w 7"/>
                      <a:gd name="T3" fmla="*/ 0 h 80"/>
                      <a:gd name="T4" fmla="*/ 7 w 7"/>
                      <a:gd name="T5" fmla="*/ 0 h 80"/>
                      <a:gd name="T6" fmla="*/ 3 w 7"/>
                      <a:gd name="T7" fmla="*/ 80 h 80"/>
                      <a:gd name="T8" fmla="*/ 0 w 7"/>
                      <a:gd name="T9" fmla="*/ 41 h 80"/>
                      <a:gd name="T10" fmla="*/ 3 w 7"/>
                      <a:gd name="T11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" h="80">
                        <a:moveTo>
                          <a:pt x="3" y="0"/>
                        </a:moveTo>
                        <a:lnTo>
                          <a:pt x="3" y="0"/>
                        </a:lnTo>
                        <a:lnTo>
                          <a:pt x="7" y="0"/>
                        </a:lnTo>
                        <a:cubicBezTo>
                          <a:pt x="6" y="26"/>
                          <a:pt x="4" y="53"/>
                          <a:pt x="3" y="80"/>
                        </a:cubicBezTo>
                        <a:lnTo>
                          <a:pt x="0" y="41"/>
                        </a:lnTo>
                        <a:cubicBezTo>
                          <a:pt x="1" y="27"/>
                          <a:pt x="2" y="14"/>
                          <a:pt x="3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2" name="Freeform 732">
                    <a:extLst>
                      <a:ext uri="{FF2B5EF4-FFF2-40B4-BE49-F238E27FC236}">
                        <a16:creationId xmlns:a16="http://schemas.microsoft.com/office/drawing/2014/main" id="{3FB5A61A-7393-47ED-A825-246442A5D5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3" y="2088"/>
                    <a:ext cx="1" cy="11"/>
                  </a:xfrm>
                  <a:custGeom>
                    <a:avLst/>
                    <a:gdLst>
                      <a:gd name="T0" fmla="*/ 2 w 3"/>
                      <a:gd name="T1" fmla="*/ 1 h 32"/>
                      <a:gd name="T2" fmla="*/ 2 w 3"/>
                      <a:gd name="T3" fmla="*/ 1 h 32"/>
                      <a:gd name="T4" fmla="*/ 3 w 3"/>
                      <a:gd name="T5" fmla="*/ 32 h 32"/>
                      <a:gd name="T6" fmla="*/ 0 w 3"/>
                      <a:gd name="T7" fmla="*/ 1 h 32"/>
                      <a:gd name="T8" fmla="*/ 2 w 3"/>
                      <a:gd name="T9" fmla="*/ 1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32">
                        <a:moveTo>
                          <a:pt x="2" y="1"/>
                        </a:moveTo>
                        <a:lnTo>
                          <a:pt x="2" y="1"/>
                        </a:lnTo>
                        <a:lnTo>
                          <a:pt x="3" y="32"/>
                        </a:lnTo>
                        <a:lnTo>
                          <a:pt x="0" y="1"/>
                        </a:lnTo>
                        <a:cubicBezTo>
                          <a:pt x="1" y="1"/>
                          <a:pt x="2" y="0"/>
                          <a:pt x="2" y="1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3" name="Freeform 733">
                    <a:extLst>
                      <a:ext uri="{FF2B5EF4-FFF2-40B4-BE49-F238E27FC236}">
                        <a16:creationId xmlns:a16="http://schemas.microsoft.com/office/drawing/2014/main" id="{2048DE9A-3D92-4C98-BE04-6668DB531C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2" y="1777"/>
                    <a:ext cx="246" cy="311"/>
                  </a:xfrm>
                  <a:custGeom>
                    <a:avLst/>
                    <a:gdLst>
                      <a:gd name="T0" fmla="*/ 283 w 679"/>
                      <a:gd name="T1" fmla="*/ 128 h 859"/>
                      <a:gd name="T2" fmla="*/ 283 w 679"/>
                      <a:gd name="T3" fmla="*/ 128 h 859"/>
                      <a:gd name="T4" fmla="*/ 10 w 679"/>
                      <a:gd name="T5" fmla="*/ 574 h 859"/>
                      <a:gd name="T6" fmla="*/ 28 w 679"/>
                      <a:gd name="T7" fmla="*/ 755 h 859"/>
                      <a:gd name="T8" fmla="*/ 31 w 679"/>
                      <a:gd name="T9" fmla="*/ 859 h 859"/>
                      <a:gd name="T10" fmla="*/ 29 w 679"/>
                      <a:gd name="T11" fmla="*/ 859 h 859"/>
                      <a:gd name="T12" fmla="*/ 0 w 679"/>
                      <a:gd name="T13" fmla="*/ 574 h 859"/>
                      <a:gd name="T14" fmla="*/ 361 w 679"/>
                      <a:gd name="T15" fmla="*/ 82 h 859"/>
                      <a:gd name="T16" fmla="*/ 679 w 679"/>
                      <a:gd name="T17" fmla="*/ 0 h 859"/>
                      <a:gd name="T18" fmla="*/ 678 w 679"/>
                      <a:gd name="T19" fmla="*/ 1 h 859"/>
                      <a:gd name="T20" fmla="*/ 653 w 679"/>
                      <a:gd name="T21" fmla="*/ 3 h 859"/>
                      <a:gd name="T22" fmla="*/ 645 w 679"/>
                      <a:gd name="T23" fmla="*/ 4 h 859"/>
                      <a:gd name="T24" fmla="*/ 620 w 679"/>
                      <a:gd name="T25" fmla="*/ 7 h 859"/>
                      <a:gd name="T26" fmla="*/ 616 w 679"/>
                      <a:gd name="T27" fmla="*/ 7 h 859"/>
                      <a:gd name="T28" fmla="*/ 610 w 679"/>
                      <a:gd name="T29" fmla="*/ 8 h 859"/>
                      <a:gd name="T30" fmla="*/ 582 w 679"/>
                      <a:gd name="T31" fmla="*/ 13 h 859"/>
                      <a:gd name="T32" fmla="*/ 556 w 679"/>
                      <a:gd name="T33" fmla="*/ 18 h 859"/>
                      <a:gd name="T34" fmla="*/ 544 w 679"/>
                      <a:gd name="T35" fmla="*/ 21 h 859"/>
                      <a:gd name="T36" fmla="*/ 523 w 679"/>
                      <a:gd name="T37" fmla="*/ 25 h 859"/>
                      <a:gd name="T38" fmla="*/ 503 w 679"/>
                      <a:gd name="T39" fmla="*/ 31 h 859"/>
                      <a:gd name="T40" fmla="*/ 497 w 679"/>
                      <a:gd name="T41" fmla="*/ 33 h 859"/>
                      <a:gd name="T42" fmla="*/ 492 w 679"/>
                      <a:gd name="T43" fmla="*/ 34 h 859"/>
                      <a:gd name="T44" fmla="*/ 491 w 679"/>
                      <a:gd name="T45" fmla="*/ 34 h 859"/>
                      <a:gd name="T46" fmla="*/ 475 w 679"/>
                      <a:gd name="T47" fmla="*/ 40 h 859"/>
                      <a:gd name="T48" fmla="*/ 468 w 679"/>
                      <a:gd name="T49" fmla="*/ 42 h 859"/>
                      <a:gd name="T50" fmla="*/ 413 w 679"/>
                      <a:gd name="T51" fmla="*/ 62 h 859"/>
                      <a:gd name="T52" fmla="*/ 410 w 679"/>
                      <a:gd name="T53" fmla="*/ 63 h 859"/>
                      <a:gd name="T54" fmla="*/ 370 w 679"/>
                      <a:gd name="T55" fmla="*/ 80 h 859"/>
                      <a:gd name="T56" fmla="*/ 365 w 679"/>
                      <a:gd name="T57" fmla="*/ 83 h 859"/>
                      <a:gd name="T58" fmla="*/ 355 w 679"/>
                      <a:gd name="T59" fmla="*/ 88 h 859"/>
                      <a:gd name="T60" fmla="*/ 330 w 679"/>
                      <a:gd name="T61" fmla="*/ 101 h 859"/>
                      <a:gd name="T62" fmla="*/ 308 w 679"/>
                      <a:gd name="T63" fmla="*/ 113 h 859"/>
                      <a:gd name="T64" fmla="*/ 285 w 679"/>
                      <a:gd name="T65" fmla="*/ 127 h 859"/>
                      <a:gd name="T66" fmla="*/ 283 w 679"/>
                      <a:gd name="T67" fmla="*/ 128 h 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679" h="859">
                        <a:moveTo>
                          <a:pt x="283" y="128"/>
                        </a:moveTo>
                        <a:lnTo>
                          <a:pt x="283" y="128"/>
                        </a:lnTo>
                        <a:cubicBezTo>
                          <a:pt x="119" y="233"/>
                          <a:pt x="11" y="392"/>
                          <a:pt x="10" y="574"/>
                        </a:cubicBezTo>
                        <a:lnTo>
                          <a:pt x="28" y="755"/>
                        </a:lnTo>
                        <a:lnTo>
                          <a:pt x="31" y="859"/>
                        </a:lnTo>
                        <a:cubicBezTo>
                          <a:pt x="31" y="858"/>
                          <a:pt x="30" y="859"/>
                          <a:pt x="29" y="859"/>
                        </a:cubicBezTo>
                        <a:lnTo>
                          <a:pt x="0" y="574"/>
                        </a:lnTo>
                        <a:cubicBezTo>
                          <a:pt x="1" y="363"/>
                          <a:pt x="149" y="183"/>
                          <a:pt x="361" y="82"/>
                        </a:cubicBezTo>
                        <a:cubicBezTo>
                          <a:pt x="456" y="37"/>
                          <a:pt x="565" y="8"/>
                          <a:pt x="679" y="0"/>
                        </a:cubicBezTo>
                        <a:cubicBezTo>
                          <a:pt x="678" y="0"/>
                          <a:pt x="678" y="1"/>
                          <a:pt x="678" y="1"/>
                        </a:cubicBezTo>
                        <a:cubicBezTo>
                          <a:pt x="669" y="1"/>
                          <a:pt x="661" y="2"/>
                          <a:pt x="653" y="3"/>
                        </a:cubicBezTo>
                        <a:cubicBezTo>
                          <a:pt x="650" y="3"/>
                          <a:pt x="648" y="3"/>
                          <a:pt x="645" y="4"/>
                        </a:cubicBezTo>
                        <a:cubicBezTo>
                          <a:pt x="637" y="4"/>
                          <a:pt x="628" y="5"/>
                          <a:pt x="620" y="7"/>
                        </a:cubicBezTo>
                        <a:cubicBezTo>
                          <a:pt x="619" y="7"/>
                          <a:pt x="617" y="7"/>
                          <a:pt x="616" y="7"/>
                        </a:cubicBezTo>
                        <a:cubicBezTo>
                          <a:pt x="614" y="7"/>
                          <a:pt x="612" y="8"/>
                          <a:pt x="610" y="8"/>
                        </a:cubicBezTo>
                        <a:cubicBezTo>
                          <a:pt x="600" y="10"/>
                          <a:pt x="591" y="11"/>
                          <a:pt x="582" y="13"/>
                        </a:cubicBezTo>
                        <a:cubicBezTo>
                          <a:pt x="574" y="14"/>
                          <a:pt x="565" y="16"/>
                          <a:pt x="556" y="18"/>
                        </a:cubicBezTo>
                        <a:cubicBezTo>
                          <a:pt x="552" y="19"/>
                          <a:pt x="548" y="20"/>
                          <a:pt x="544" y="21"/>
                        </a:cubicBezTo>
                        <a:cubicBezTo>
                          <a:pt x="537" y="22"/>
                          <a:pt x="530" y="24"/>
                          <a:pt x="523" y="25"/>
                        </a:cubicBezTo>
                        <a:cubicBezTo>
                          <a:pt x="517" y="27"/>
                          <a:pt x="510" y="29"/>
                          <a:pt x="503" y="31"/>
                        </a:cubicBezTo>
                        <a:cubicBezTo>
                          <a:pt x="501" y="31"/>
                          <a:pt x="499" y="32"/>
                          <a:pt x="497" y="33"/>
                        </a:cubicBezTo>
                        <a:cubicBezTo>
                          <a:pt x="495" y="33"/>
                          <a:pt x="493" y="34"/>
                          <a:pt x="492" y="34"/>
                        </a:cubicBezTo>
                        <a:cubicBezTo>
                          <a:pt x="491" y="34"/>
                          <a:pt x="491" y="34"/>
                          <a:pt x="491" y="34"/>
                        </a:cubicBezTo>
                        <a:cubicBezTo>
                          <a:pt x="485" y="36"/>
                          <a:pt x="480" y="38"/>
                          <a:pt x="475" y="40"/>
                        </a:cubicBezTo>
                        <a:cubicBezTo>
                          <a:pt x="472" y="40"/>
                          <a:pt x="470" y="41"/>
                          <a:pt x="468" y="42"/>
                        </a:cubicBezTo>
                        <a:cubicBezTo>
                          <a:pt x="449" y="48"/>
                          <a:pt x="431" y="54"/>
                          <a:pt x="413" y="62"/>
                        </a:cubicBezTo>
                        <a:cubicBezTo>
                          <a:pt x="412" y="62"/>
                          <a:pt x="411" y="62"/>
                          <a:pt x="410" y="63"/>
                        </a:cubicBezTo>
                        <a:cubicBezTo>
                          <a:pt x="397" y="68"/>
                          <a:pt x="383" y="74"/>
                          <a:pt x="370" y="80"/>
                        </a:cubicBezTo>
                        <a:cubicBezTo>
                          <a:pt x="368" y="81"/>
                          <a:pt x="367" y="82"/>
                          <a:pt x="365" y="83"/>
                        </a:cubicBezTo>
                        <a:cubicBezTo>
                          <a:pt x="362" y="84"/>
                          <a:pt x="359" y="86"/>
                          <a:pt x="355" y="88"/>
                        </a:cubicBezTo>
                        <a:cubicBezTo>
                          <a:pt x="347" y="92"/>
                          <a:pt x="338" y="96"/>
                          <a:pt x="330" y="101"/>
                        </a:cubicBezTo>
                        <a:cubicBezTo>
                          <a:pt x="323" y="105"/>
                          <a:pt x="315" y="109"/>
                          <a:pt x="308" y="113"/>
                        </a:cubicBezTo>
                        <a:cubicBezTo>
                          <a:pt x="300" y="118"/>
                          <a:pt x="293" y="122"/>
                          <a:pt x="285" y="127"/>
                        </a:cubicBezTo>
                        <a:cubicBezTo>
                          <a:pt x="285" y="127"/>
                          <a:pt x="284" y="128"/>
                          <a:pt x="283" y="128"/>
                        </a:cubicBez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4" name="Freeform 734">
                    <a:extLst>
                      <a:ext uri="{FF2B5EF4-FFF2-40B4-BE49-F238E27FC236}">
                        <a16:creationId xmlns:a16="http://schemas.microsoft.com/office/drawing/2014/main" id="{8193F340-0941-44F6-A72B-8E176C167F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5" y="2525"/>
                    <a:ext cx="27" cy="247"/>
                  </a:xfrm>
                  <a:custGeom>
                    <a:avLst/>
                    <a:gdLst>
                      <a:gd name="T0" fmla="*/ 44 w 74"/>
                      <a:gd name="T1" fmla="*/ 682 h 682"/>
                      <a:gd name="T2" fmla="*/ 44 w 74"/>
                      <a:gd name="T3" fmla="*/ 682 h 682"/>
                      <a:gd name="T4" fmla="*/ 0 w 74"/>
                      <a:gd name="T5" fmla="*/ 64 h 682"/>
                      <a:gd name="T6" fmla="*/ 12 w 74"/>
                      <a:gd name="T7" fmla="*/ 20 h 682"/>
                      <a:gd name="T8" fmla="*/ 50 w 74"/>
                      <a:gd name="T9" fmla="*/ 0 h 682"/>
                      <a:gd name="T10" fmla="*/ 65 w 74"/>
                      <a:gd name="T11" fmla="*/ 404 h 682"/>
                      <a:gd name="T12" fmla="*/ 50 w 74"/>
                      <a:gd name="T13" fmla="*/ 682 h 682"/>
                      <a:gd name="T14" fmla="*/ 44 w 74"/>
                      <a:gd name="T15" fmla="*/ 682 h 6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4" h="682">
                        <a:moveTo>
                          <a:pt x="44" y="682"/>
                        </a:moveTo>
                        <a:lnTo>
                          <a:pt x="44" y="682"/>
                        </a:lnTo>
                        <a:lnTo>
                          <a:pt x="0" y="64"/>
                        </a:lnTo>
                        <a:cubicBezTo>
                          <a:pt x="1" y="50"/>
                          <a:pt x="5" y="35"/>
                          <a:pt x="12" y="20"/>
                        </a:cubicBezTo>
                        <a:cubicBezTo>
                          <a:pt x="24" y="12"/>
                          <a:pt x="37" y="6"/>
                          <a:pt x="50" y="0"/>
                        </a:cubicBezTo>
                        <a:cubicBezTo>
                          <a:pt x="50" y="63"/>
                          <a:pt x="74" y="252"/>
                          <a:pt x="65" y="404"/>
                        </a:cubicBezTo>
                        <a:cubicBezTo>
                          <a:pt x="64" y="498"/>
                          <a:pt x="57" y="592"/>
                          <a:pt x="50" y="682"/>
                        </a:cubicBezTo>
                        <a:lnTo>
                          <a:pt x="44" y="682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5" name="Freeform 735">
                    <a:extLst>
                      <a:ext uri="{FF2B5EF4-FFF2-40B4-BE49-F238E27FC236}">
                        <a16:creationId xmlns:a16="http://schemas.microsoft.com/office/drawing/2014/main" id="{0E345E95-E823-405B-B3A2-C82F40B09B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21" y="2772"/>
                    <a:ext cx="2" cy="15"/>
                  </a:xfrm>
                  <a:custGeom>
                    <a:avLst/>
                    <a:gdLst>
                      <a:gd name="T0" fmla="*/ 0 w 6"/>
                      <a:gd name="T1" fmla="*/ 0 h 41"/>
                      <a:gd name="T2" fmla="*/ 0 w 6"/>
                      <a:gd name="T3" fmla="*/ 0 h 41"/>
                      <a:gd name="T4" fmla="*/ 6 w 6"/>
                      <a:gd name="T5" fmla="*/ 0 h 41"/>
                      <a:gd name="T6" fmla="*/ 3 w 6"/>
                      <a:gd name="T7" fmla="*/ 41 h 41"/>
                      <a:gd name="T8" fmla="*/ 0 w 6"/>
                      <a:gd name="T9" fmla="*/ 0 h 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" h="4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6" y="0"/>
                        </a:lnTo>
                        <a:cubicBezTo>
                          <a:pt x="5" y="14"/>
                          <a:pt x="4" y="27"/>
                          <a:pt x="3" y="41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6" name="Freeform 736">
                    <a:extLst>
                      <a:ext uri="{FF2B5EF4-FFF2-40B4-BE49-F238E27FC236}">
                        <a16:creationId xmlns:a16="http://schemas.microsoft.com/office/drawing/2014/main" id="{1B4A2007-7188-4773-B54E-DFB6BEE180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16" y="1824"/>
                    <a:ext cx="112" cy="226"/>
                  </a:xfrm>
                  <a:custGeom>
                    <a:avLst/>
                    <a:gdLst>
                      <a:gd name="T0" fmla="*/ 0 w 309"/>
                      <a:gd name="T1" fmla="*/ 446 h 627"/>
                      <a:gd name="T2" fmla="*/ 0 w 309"/>
                      <a:gd name="T3" fmla="*/ 446 h 627"/>
                      <a:gd name="T4" fmla="*/ 273 w 309"/>
                      <a:gd name="T5" fmla="*/ 0 h 627"/>
                      <a:gd name="T6" fmla="*/ 309 w 309"/>
                      <a:gd name="T7" fmla="*/ 38 h 627"/>
                      <a:gd name="T8" fmla="*/ 14 w 309"/>
                      <a:gd name="T9" fmla="*/ 467 h 627"/>
                      <a:gd name="T10" fmla="*/ 18 w 309"/>
                      <a:gd name="T11" fmla="*/ 627 h 627"/>
                      <a:gd name="T12" fmla="*/ 0 w 309"/>
                      <a:gd name="T13" fmla="*/ 446 h 6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9" h="627">
                        <a:moveTo>
                          <a:pt x="0" y="446"/>
                        </a:moveTo>
                        <a:lnTo>
                          <a:pt x="0" y="446"/>
                        </a:lnTo>
                        <a:cubicBezTo>
                          <a:pt x="1" y="264"/>
                          <a:pt x="109" y="105"/>
                          <a:pt x="273" y="0"/>
                        </a:cubicBezTo>
                        <a:cubicBezTo>
                          <a:pt x="285" y="13"/>
                          <a:pt x="297" y="26"/>
                          <a:pt x="309" y="38"/>
                        </a:cubicBezTo>
                        <a:cubicBezTo>
                          <a:pt x="131" y="124"/>
                          <a:pt x="14" y="271"/>
                          <a:pt x="14" y="467"/>
                        </a:cubicBezTo>
                        <a:lnTo>
                          <a:pt x="18" y="627"/>
                        </a:lnTo>
                        <a:lnTo>
                          <a:pt x="0" y="446"/>
                        </a:lnTo>
                        <a:close/>
                      </a:path>
                    </a:pathLst>
                  </a:custGeom>
                  <a:solidFill>
                    <a:srgbClr val="B9764D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7" name="Freeform 737">
                    <a:extLst>
                      <a:ext uri="{FF2B5EF4-FFF2-40B4-BE49-F238E27FC236}">
                        <a16:creationId xmlns:a16="http://schemas.microsoft.com/office/drawing/2014/main" id="{CDBC02CF-4729-4CF6-9E2B-D818D8D91D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8" y="2768"/>
                    <a:ext cx="124" cy="53"/>
                  </a:xfrm>
                  <a:custGeom>
                    <a:avLst/>
                    <a:gdLst>
                      <a:gd name="T0" fmla="*/ 341 w 344"/>
                      <a:gd name="T1" fmla="*/ 11 h 148"/>
                      <a:gd name="T2" fmla="*/ 341 w 344"/>
                      <a:gd name="T3" fmla="*/ 11 h 148"/>
                      <a:gd name="T4" fmla="*/ 344 w 344"/>
                      <a:gd name="T5" fmla="*/ 52 h 148"/>
                      <a:gd name="T6" fmla="*/ 338 w 344"/>
                      <a:gd name="T7" fmla="*/ 148 h 148"/>
                      <a:gd name="T8" fmla="*/ 7 w 344"/>
                      <a:gd name="T9" fmla="*/ 101 h 148"/>
                      <a:gd name="T10" fmla="*/ 0 w 344"/>
                      <a:gd name="T11" fmla="*/ 17 h 148"/>
                      <a:gd name="T12" fmla="*/ 4 w 344"/>
                      <a:gd name="T13" fmla="*/ 0 h 148"/>
                      <a:gd name="T14" fmla="*/ 341 w 344"/>
                      <a:gd name="T15" fmla="*/ 11 h 1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44" h="148">
                        <a:moveTo>
                          <a:pt x="341" y="11"/>
                        </a:moveTo>
                        <a:lnTo>
                          <a:pt x="341" y="11"/>
                        </a:lnTo>
                        <a:lnTo>
                          <a:pt x="344" y="52"/>
                        </a:lnTo>
                        <a:cubicBezTo>
                          <a:pt x="342" y="85"/>
                          <a:pt x="340" y="117"/>
                          <a:pt x="338" y="148"/>
                        </a:cubicBezTo>
                        <a:cubicBezTo>
                          <a:pt x="257" y="139"/>
                          <a:pt x="97" y="120"/>
                          <a:pt x="7" y="101"/>
                        </a:cubicBezTo>
                        <a:cubicBezTo>
                          <a:pt x="4" y="73"/>
                          <a:pt x="2" y="45"/>
                          <a:pt x="0" y="17"/>
                        </a:cubicBezTo>
                        <a:cubicBezTo>
                          <a:pt x="2" y="11"/>
                          <a:pt x="3" y="5"/>
                          <a:pt x="4" y="0"/>
                        </a:cubicBezTo>
                        <a:lnTo>
                          <a:pt x="341" y="11"/>
                        </a:ln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8" name="Freeform 738">
                    <a:extLst>
                      <a:ext uri="{FF2B5EF4-FFF2-40B4-BE49-F238E27FC236}">
                        <a16:creationId xmlns:a16="http://schemas.microsoft.com/office/drawing/2014/main" id="{D350A43B-7121-4A35-B871-FADCEF65BA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9" y="2532"/>
                    <a:ext cx="122" cy="240"/>
                  </a:xfrm>
                  <a:custGeom>
                    <a:avLst/>
                    <a:gdLst>
                      <a:gd name="T0" fmla="*/ 293 w 337"/>
                      <a:gd name="T1" fmla="*/ 44 h 662"/>
                      <a:gd name="T2" fmla="*/ 293 w 337"/>
                      <a:gd name="T3" fmla="*/ 44 h 662"/>
                      <a:gd name="T4" fmla="*/ 337 w 337"/>
                      <a:gd name="T5" fmla="*/ 662 h 662"/>
                      <a:gd name="T6" fmla="*/ 0 w 337"/>
                      <a:gd name="T7" fmla="*/ 651 h 662"/>
                      <a:gd name="T8" fmla="*/ 305 w 337"/>
                      <a:gd name="T9" fmla="*/ 0 h 662"/>
                      <a:gd name="T10" fmla="*/ 293 w 337"/>
                      <a:gd name="T11" fmla="*/ 44 h 6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7" h="662">
                        <a:moveTo>
                          <a:pt x="293" y="44"/>
                        </a:moveTo>
                        <a:lnTo>
                          <a:pt x="293" y="44"/>
                        </a:lnTo>
                        <a:lnTo>
                          <a:pt x="337" y="662"/>
                        </a:lnTo>
                        <a:lnTo>
                          <a:pt x="0" y="651"/>
                        </a:lnTo>
                        <a:cubicBezTo>
                          <a:pt x="98" y="274"/>
                          <a:pt x="167" y="81"/>
                          <a:pt x="305" y="0"/>
                        </a:cubicBezTo>
                        <a:cubicBezTo>
                          <a:pt x="298" y="15"/>
                          <a:pt x="294" y="30"/>
                          <a:pt x="293" y="44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39" name="Freeform 739">
                    <a:extLst>
                      <a:ext uri="{FF2B5EF4-FFF2-40B4-BE49-F238E27FC236}">
                        <a16:creationId xmlns:a16="http://schemas.microsoft.com/office/drawing/2014/main" id="{29D051F3-E9F3-4126-8263-F620101FD7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0" y="2787"/>
                    <a:ext cx="132" cy="560"/>
                  </a:xfrm>
                  <a:custGeom>
                    <a:avLst/>
                    <a:gdLst>
                      <a:gd name="T0" fmla="*/ 265 w 364"/>
                      <a:gd name="T1" fmla="*/ 1550 h 1550"/>
                      <a:gd name="T2" fmla="*/ 265 w 364"/>
                      <a:gd name="T3" fmla="*/ 1550 h 1550"/>
                      <a:gd name="T4" fmla="*/ 151 w 364"/>
                      <a:gd name="T5" fmla="*/ 1121 h 1550"/>
                      <a:gd name="T6" fmla="*/ 0 w 364"/>
                      <a:gd name="T7" fmla="*/ 49 h 1550"/>
                      <a:gd name="T8" fmla="*/ 331 w 364"/>
                      <a:gd name="T9" fmla="*/ 96 h 1550"/>
                      <a:gd name="T10" fmla="*/ 337 w 364"/>
                      <a:gd name="T11" fmla="*/ 0 h 1550"/>
                      <a:gd name="T12" fmla="*/ 340 w 364"/>
                      <a:gd name="T13" fmla="*/ 39 h 1550"/>
                      <a:gd name="T14" fmla="*/ 264 w 364"/>
                      <a:gd name="T15" fmla="*/ 1112 h 1550"/>
                      <a:gd name="T16" fmla="*/ 270 w 364"/>
                      <a:gd name="T17" fmla="*/ 1124 h 1550"/>
                      <a:gd name="T18" fmla="*/ 356 w 364"/>
                      <a:gd name="T19" fmla="*/ 1343 h 1550"/>
                      <a:gd name="T20" fmla="*/ 284 w 364"/>
                      <a:gd name="T21" fmla="*/ 1255 h 1550"/>
                      <a:gd name="T22" fmla="*/ 265 w 364"/>
                      <a:gd name="T23" fmla="*/ 1550 h 15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64" h="1550">
                        <a:moveTo>
                          <a:pt x="265" y="1550"/>
                        </a:moveTo>
                        <a:lnTo>
                          <a:pt x="265" y="1550"/>
                        </a:lnTo>
                        <a:cubicBezTo>
                          <a:pt x="181" y="1387"/>
                          <a:pt x="153" y="1203"/>
                          <a:pt x="151" y="1121"/>
                        </a:cubicBezTo>
                        <a:cubicBezTo>
                          <a:pt x="101" y="842"/>
                          <a:pt x="34" y="450"/>
                          <a:pt x="0" y="49"/>
                        </a:cubicBezTo>
                        <a:cubicBezTo>
                          <a:pt x="90" y="68"/>
                          <a:pt x="250" y="87"/>
                          <a:pt x="331" y="96"/>
                        </a:cubicBezTo>
                        <a:cubicBezTo>
                          <a:pt x="333" y="65"/>
                          <a:pt x="335" y="33"/>
                          <a:pt x="337" y="0"/>
                        </a:cubicBezTo>
                        <a:lnTo>
                          <a:pt x="340" y="39"/>
                        </a:lnTo>
                        <a:cubicBezTo>
                          <a:pt x="324" y="388"/>
                          <a:pt x="299" y="814"/>
                          <a:pt x="264" y="1112"/>
                        </a:cubicBezTo>
                        <a:cubicBezTo>
                          <a:pt x="266" y="1116"/>
                          <a:pt x="268" y="1120"/>
                          <a:pt x="270" y="1124"/>
                        </a:cubicBezTo>
                        <a:cubicBezTo>
                          <a:pt x="328" y="1199"/>
                          <a:pt x="364" y="1259"/>
                          <a:pt x="356" y="1343"/>
                        </a:cubicBezTo>
                        <a:cubicBezTo>
                          <a:pt x="314" y="1285"/>
                          <a:pt x="284" y="1255"/>
                          <a:pt x="284" y="1255"/>
                        </a:cubicBezTo>
                        <a:cubicBezTo>
                          <a:pt x="284" y="1255"/>
                          <a:pt x="303" y="1391"/>
                          <a:pt x="265" y="1550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0" name="Freeform 740">
                    <a:extLst>
                      <a:ext uri="{FF2B5EF4-FFF2-40B4-BE49-F238E27FC236}">
                        <a16:creationId xmlns:a16="http://schemas.microsoft.com/office/drawing/2014/main" id="{1BEE7100-1FDE-4306-8641-A9E945E843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60" y="2096"/>
                    <a:ext cx="69" cy="140"/>
                  </a:xfrm>
                  <a:custGeom>
                    <a:avLst/>
                    <a:gdLst>
                      <a:gd name="T0" fmla="*/ 124 w 192"/>
                      <a:gd name="T1" fmla="*/ 234 h 389"/>
                      <a:gd name="T2" fmla="*/ 124 w 192"/>
                      <a:gd name="T3" fmla="*/ 234 h 389"/>
                      <a:gd name="T4" fmla="*/ 192 w 192"/>
                      <a:gd name="T5" fmla="*/ 389 h 389"/>
                      <a:gd name="T6" fmla="*/ 35 w 192"/>
                      <a:gd name="T7" fmla="*/ 241 h 389"/>
                      <a:gd name="T8" fmla="*/ 102 w 192"/>
                      <a:gd name="T9" fmla="*/ 0 h 389"/>
                      <a:gd name="T10" fmla="*/ 124 w 192"/>
                      <a:gd name="T11" fmla="*/ 234 h 3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92" h="389">
                        <a:moveTo>
                          <a:pt x="124" y="234"/>
                        </a:moveTo>
                        <a:lnTo>
                          <a:pt x="124" y="234"/>
                        </a:lnTo>
                        <a:cubicBezTo>
                          <a:pt x="135" y="282"/>
                          <a:pt x="159" y="335"/>
                          <a:pt x="192" y="389"/>
                        </a:cubicBezTo>
                        <a:cubicBezTo>
                          <a:pt x="125" y="374"/>
                          <a:pt x="63" y="319"/>
                          <a:pt x="35" y="241"/>
                        </a:cubicBezTo>
                        <a:cubicBezTo>
                          <a:pt x="0" y="143"/>
                          <a:pt x="30" y="43"/>
                          <a:pt x="102" y="0"/>
                        </a:cubicBezTo>
                        <a:lnTo>
                          <a:pt x="124" y="234"/>
                        </a:ln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1" name="Freeform 741">
                    <a:extLst>
                      <a:ext uri="{FF2B5EF4-FFF2-40B4-BE49-F238E27FC236}">
                        <a16:creationId xmlns:a16="http://schemas.microsoft.com/office/drawing/2014/main" id="{59E23749-936B-484F-88E0-457F89C136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03" y="4137"/>
                    <a:ext cx="3" cy="3"/>
                  </a:xfrm>
                  <a:custGeom>
                    <a:avLst/>
                    <a:gdLst>
                      <a:gd name="T0" fmla="*/ 7 w 8"/>
                      <a:gd name="T1" fmla="*/ 0 h 6"/>
                      <a:gd name="T2" fmla="*/ 7 w 8"/>
                      <a:gd name="T3" fmla="*/ 0 h 6"/>
                      <a:gd name="T4" fmla="*/ 8 w 8"/>
                      <a:gd name="T5" fmla="*/ 0 h 6"/>
                      <a:gd name="T6" fmla="*/ 0 w 8"/>
                      <a:gd name="T7" fmla="*/ 6 h 6"/>
                      <a:gd name="T8" fmla="*/ 7 w 8"/>
                      <a:gd name="T9" fmla="*/ 0 h 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" h="6">
                        <a:moveTo>
                          <a:pt x="7" y="0"/>
                        </a:moveTo>
                        <a:lnTo>
                          <a:pt x="7" y="0"/>
                        </a:lnTo>
                        <a:lnTo>
                          <a:pt x="8" y="0"/>
                        </a:lnTo>
                        <a:cubicBezTo>
                          <a:pt x="5" y="2"/>
                          <a:pt x="3" y="4"/>
                          <a:pt x="0" y="6"/>
                        </a:cubicBezTo>
                        <a:cubicBezTo>
                          <a:pt x="2" y="4"/>
                          <a:pt x="5" y="2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2" name="Freeform 742">
                    <a:extLst>
                      <a:ext uri="{FF2B5EF4-FFF2-40B4-BE49-F238E27FC236}">
                        <a16:creationId xmlns:a16="http://schemas.microsoft.com/office/drawing/2014/main" id="{87796C27-6777-4E4E-9AC4-A83D38F71B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71" y="4137"/>
                    <a:ext cx="43" cy="41"/>
                  </a:xfrm>
                  <a:custGeom>
                    <a:avLst/>
                    <a:gdLst>
                      <a:gd name="T0" fmla="*/ 0 w 119"/>
                      <a:gd name="T1" fmla="*/ 112 h 112"/>
                      <a:gd name="T2" fmla="*/ 0 w 119"/>
                      <a:gd name="T3" fmla="*/ 112 h 112"/>
                      <a:gd name="T4" fmla="*/ 89 w 119"/>
                      <a:gd name="T5" fmla="*/ 5 h 112"/>
                      <a:gd name="T6" fmla="*/ 97 w 119"/>
                      <a:gd name="T7" fmla="*/ 0 h 112"/>
                      <a:gd name="T8" fmla="*/ 119 w 119"/>
                      <a:gd name="T9" fmla="*/ 3 h 112"/>
                      <a:gd name="T10" fmla="*/ 0 w 119"/>
                      <a:gd name="T11" fmla="*/ 112 h 1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9" h="112">
                        <a:moveTo>
                          <a:pt x="0" y="112"/>
                        </a:moveTo>
                        <a:lnTo>
                          <a:pt x="0" y="112"/>
                        </a:lnTo>
                        <a:cubicBezTo>
                          <a:pt x="1" y="81"/>
                          <a:pt x="34" y="44"/>
                          <a:pt x="89" y="5"/>
                        </a:cubicBezTo>
                        <a:cubicBezTo>
                          <a:pt x="92" y="4"/>
                          <a:pt x="94" y="2"/>
                          <a:pt x="97" y="0"/>
                        </a:cubicBezTo>
                        <a:cubicBezTo>
                          <a:pt x="104" y="1"/>
                          <a:pt x="111" y="2"/>
                          <a:pt x="119" y="3"/>
                        </a:cubicBezTo>
                        <a:cubicBezTo>
                          <a:pt x="39" y="38"/>
                          <a:pt x="8" y="75"/>
                          <a:pt x="0" y="112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3" name="Freeform 743">
                    <a:extLst>
                      <a:ext uri="{FF2B5EF4-FFF2-40B4-BE49-F238E27FC236}">
                        <a16:creationId xmlns:a16="http://schemas.microsoft.com/office/drawing/2014/main" id="{0374D2FC-835D-42A8-B8E3-FBEBF03B03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70" y="4170"/>
                    <a:ext cx="151" cy="16"/>
                  </a:xfrm>
                  <a:custGeom>
                    <a:avLst/>
                    <a:gdLst>
                      <a:gd name="T0" fmla="*/ 0 w 418"/>
                      <a:gd name="T1" fmla="*/ 43 h 43"/>
                      <a:gd name="T2" fmla="*/ 0 w 418"/>
                      <a:gd name="T3" fmla="*/ 43 h 43"/>
                      <a:gd name="T4" fmla="*/ 3 w 418"/>
                      <a:gd name="T5" fmla="*/ 21 h 43"/>
                      <a:gd name="T6" fmla="*/ 6 w 418"/>
                      <a:gd name="T7" fmla="*/ 38 h 43"/>
                      <a:gd name="T8" fmla="*/ 371 w 418"/>
                      <a:gd name="T9" fmla="*/ 18 h 43"/>
                      <a:gd name="T10" fmla="*/ 412 w 418"/>
                      <a:gd name="T11" fmla="*/ 0 h 43"/>
                      <a:gd name="T12" fmla="*/ 418 w 418"/>
                      <a:gd name="T13" fmla="*/ 4 h 43"/>
                      <a:gd name="T14" fmla="*/ 369 w 418"/>
                      <a:gd name="T15" fmla="*/ 32 h 43"/>
                      <a:gd name="T16" fmla="*/ 0 w 418"/>
                      <a:gd name="T17" fmla="*/ 43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18" h="43">
                        <a:moveTo>
                          <a:pt x="0" y="43"/>
                        </a:moveTo>
                        <a:lnTo>
                          <a:pt x="0" y="43"/>
                        </a:lnTo>
                        <a:cubicBezTo>
                          <a:pt x="0" y="36"/>
                          <a:pt x="1" y="28"/>
                          <a:pt x="3" y="21"/>
                        </a:cubicBezTo>
                        <a:cubicBezTo>
                          <a:pt x="3" y="27"/>
                          <a:pt x="3" y="32"/>
                          <a:pt x="6" y="38"/>
                        </a:cubicBezTo>
                        <a:lnTo>
                          <a:pt x="371" y="18"/>
                        </a:lnTo>
                        <a:lnTo>
                          <a:pt x="412" y="0"/>
                        </a:lnTo>
                        <a:cubicBezTo>
                          <a:pt x="414" y="1"/>
                          <a:pt x="416" y="2"/>
                          <a:pt x="418" y="4"/>
                        </a:cubicBezTo>
                        <a:lnTo>
                          <a:pt x="369" y="32"/>
                        </a:lnTo>
                        <a:lnTo>
                          <a:pt x="0" y="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4" name="Freeform 744">
                    <a:extLst>
                      <a:ext uri="{FF2B5EF4-FFF2-40B4-BE49-F238E27FC236}">
                        <a16:creationId xmlns:a16="http://schemas.microsoft.com/office/drawing/2014/main" id="{B116FD34-0A3C-4D26-AEE2-95FB4D8289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64" y="4139"/>
                    <a:ext cx="39" cy="47"/>
                  </a:xfrm>
                  <a:custGeom>
                    <a:avLst/>
                    <a:gdLst>
                      <a:gd name="T0" fmla="*/ 17 w 106"/>
                      <a:gd name="T1" fmla="*/ 107 h 129"/>
                      <a:gd name="T2" fmla="*/ 17 w 106"/>
                      <a:gd name="T3" fmla="*/ 107 h 129"/>
                      <a:gd name="T4" fmla="*/ 14 w 106"/>
                      <a:gd name="T5" fmla="*/ 129 h 129"/>
                      <a:gd name="T6" fmla="*/ 14 w 106"/>
                      <a:gd name="T7" fmla="*/ 129 h 129"/>
                      <a:gd name="T8" fmla="*/ 106 w 106"/>
                      <a:gd name="T9" fmla="*/ 0 h 129"/>
                      <a:gd name="T10" fmla="*/ 17 w 106"/>
                      <a:gd name="T11" fmla="*/ 107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6" h="129">
                        <a:moveTo>
                          <a:pt x="17" y="107"/>
                        </a:moveTo>
                        <a:lnTo>
                          <a:pt x="17" y="107"/>
                        </a:lnTo>
                        <a:cubicBezTo>
                          <a:pt x="15" y="114"/>
                          <a:pt x="14" y="122"/>
                          <a:pt x="14" y="129"/>
                        </a:cubicBezTo>
                        <a:lnTo>
                          <a:pt x="14" y="129"/>
                        </a:lnTo>
                        <a:cubicBezTo>
                          <a:pt x="0" y="95"/>
                          <a:pt x="36" y="48"/>
                          <a:pt x="106" y="0"/>
                        </a:cubicBezTo>
                        <a:cubicBezTo>
                          <a:pt x="51" y="39"/>
                          <a:pt x="18" y="76"/>
                          <a:pt x="17" y="10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5" name="Freeform 745">
                    <a:extLst>
                      <a:ext uri="{FF2B5EF4-FFF2-40B4-BE49-F238E27FC236}">
                        <a16:creationId xmlns:a16="http://schemas.microsoft.com/office/drawing/2014/main" id="{0A67F55D-81F9-482C-9C53-1E1E30790A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8" y="2768"/>
                    <a:ext cx="1" cy="6"/>
                  </a:xfrm>
                  <a:custGeom>
                    <a:avLst/>
                    <a:gdLst>
                      <a:gd name="T0" fmla="*/ 0 w 5"/>
                      <a:gd name="T1" fmla="*/ 0 h 17"/>
                      <a:gd name="T2" fmla="*/ 0 w 5"/>
                      <a:gd name="T3" fmla="*/ 0 h 17"/>
                      <a:gd name="T4" fmla="*/ 5 w 5"/>
                      <a:gd name="T5" fmla="*/ 0 h 17"/>
                      <a:gd name="T6" fmla="*/ 1 w 5"/>
                      <a:gd name="T7" fmla="*/ 17 h 17"/>
                      <a:gd name="T8" fmla="*/ 0 w 5"/>
                      <a:gd name="T9" fmla="*/ 0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" h="1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5" y="0"/>
                        </a:lnTo>
                        <a:cubicBezTo>
                          <a:pt x="4" y="5"/>
                          <a:pt x="3" y="11"/>
                          <a:pt x="1" y="17"/>
                        </a:cubicBezTo>
                        <a:cubicBezTo>
                          <a:pt x="1" y="11"/>
                          <a:pt x="0" y="5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FCC9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6" name="Freeform 746">
                    <a:extLst>
                      <a:ext uri="{FF2B5EF4-FFF2-40B4-BE49-F238E27FC236}">
                        <a16:creationId xmlns:a16="http://schemas.microsoft.com/office/drawing/2014/main" id="{F99C3A1E-475D-42AD-A7D3-428AD3AE3C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91" y="2774"/>
                    <a:ext cx="9" cy="30"/>
                  </a:xfrm>
                  <a:custGeom>
                    <a:avLst/>
                    <a:gdLst>
                      <a:gd name="T0" fmla="*/ 19 w 26"/>
                      <a:gd name="T1" fmla="*/ 0 h 84"/>
                      <a:gd name="T2" fmla="*/ 19 w 26"/>
                      <a:gd name="T3" fmla="*/ 0 h 84"/>
                      <a:gd name="T4" fmla="*/ 26 w 26"/>
                      <a:gd name="T5" fmla="*/ 84 h 84"/>
                      <a:gd name="T6" fmla="*/ 0 w 26"/>
                      <a:gd name="T7" fmla="*/ 77 h 84"/>
                      <a:gd name="T8" fmla="*/ 19 w 26"/>
                      <a:gd name="T9" fmla="*/ 0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6" h="84">
                        <a:moveTo>
                          <a:pt x="19" y="0"/>
                        </a:moveTo>
                        <a:lnTo>
                          <a:pt x="19" y="0"/>
                        </a:lnTo>
                        <a:cubicBezTo>
                          <a:pt x="21" y="28"/>
                          <a:pt x="24" y="56"/>
                          <a:pt x="26" y="84"/>
                        </a:cubicBezTo>
                        <a:cubicBezTo>
                          <a:pt x="16" y="82"/>
                          <a:pt x="7" y="80"/>
                          <a:pt x="0" y="77"/>
                        </a:cubicBezTo>
                        <a:cubicBezTo>
                          <a:pt x="6" y="51"/>
                          <a:pt x="13" y="25"/>
                          <a:pt x="19" y="0"/>
                        </a:cubicBezTo>
                        <a:close/>
                      </a:path>
                    </a:pathLst>
                  </a:custGeom>
                  <a:solidFill>
                    <a:srgbClr val="054F6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7" name="Freeform 748">
                    <a:extLst>
                      <a:ext uri="{FF2B5EF4-FFF2-40B4-BE49-F238E27FC236}">
                        <a16:creationId xmlns:a16="http://schemas.microsoft.com/office/drawing/2014/main" id="{2CECA178-03D7-4634-9A17-C823773F4D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82" y="2204"/>
                    <a:ext cx="88" cy="107"/>
                  </a:xfrm>
                  <a:custGeom>
                    <a:avLst/>
                    <a:gdLst>
                      <a:gd name="T0" fmla="*/ 191 w 245"/>
                      <a:gd name="T1" fmla="*/ 26 h 296"/>
                      <a:gd name="T2" fmla="*/ 191 w 245"/>
                      <a:gd name="T3" fmla="*/ 26 h 296"/>
                      <a:gd name="T4" fmla="*/ 38 w 245"/>
                      <a:gd name="T5" fmla="*/ 100 h 296"/>
                      <a:gd name="T6" fmla="*/ 55 w 245"/>
                      <a:gd name="T7" fmla="*/ 269 h 296"/>
                      <a:gd name="T8" fmla="*/ 208 w 245"/>
                      <a:gd name="T9" fmla="*/ 195 h 296"/>
                      <a:gd name="T10" fmla="*/ 191 w 245"/>
                      <a:gd name="T11" fmla="*/ 26 h 2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45" h="296">
                        <a:moveTo>
                          <a:pt x="191" y="26"/>
                        </a:moveTo>
                        <a:lnTo>
                          <a:pt x="191" y="26"/>
                        </a:lnTo>
                        <a:cubicBezTo>
                          <a:pt x="144" y="0"/>
                          <a:pt x="75" y="33"/>
                          <a:pt x="38" y="100"/>
                        </a:cubicBezTo>
                        <a:cubicBezTo>
                          <a:pt x="0" y="168"/>
                          <a:pt x="8" y="243"/>
                          <a:pt x="55" y="269"/>
                        </a:cubicBezTo>
                        <a:cubicBezTo>
                          <a:pt x="102" y="296"/>
                          <a:pt x="170" y="262"/>
                          <a:pt x="208" y="195"/>
                        </a:cubicBezTo>
                        <a:cubicBezTo>
                          <a:pt x="245" y="128"/>
                          <a:pt x="237" y="52"/>
                          <a:pt x="191" y="26"/>
                        </a:cubicBezTo>
                        <a:close/>
                      </a:path>
                    </a:pathLst>
                  </a:custGeom>
                  <a:solidFill>
                    <a:srgbClr val="EBA1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  <p:sp>
                <p:nvSpPr>
                  <p:cNvPr id="348" name="Freeform 749">
                    <a:extLst>
                      <a:ext uri="{FF2B5EF4-FFF2-40B4-BE49-F238E27FC236}">
                        <a16:creationId xmlns:a16="http://schemas.microsoft.com/office/drawing/2014/main" id="{BE0F1F61-90F1-4329-A192-F9480F6A153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85" y="2208"/>
                    <a:ext cx="89" cy="107"/>
                  </a:xfrm>
                  <a:custGeom>
                    <a:avLst/>
                    <a:gdLst>
                      <a:gd name="T0" fmla="*/ 54 w 244"/>
                      <a:gd name="T1" fmla="*/ 26 h 295"/>
                      <a:gd name="T2" fmla="*/ 54 w 244"/>
                      <a:gd name="T3" fmla="*/ 26 h 295"/>
                      <a:gd name="T4" fmla="*/ 207 w 244"/>
                      <a:gd name="T5" fmla="*/ 100 h 295"/>
                      <a:gd name="T6" fmla="*/ 190 w 244"/>
                      <a:gd name="T7" fmla="*/ 269 h 295"/>
                      <a:gd name="T8" fmla="*/ 37 w 244"/>
                      <a:gd name="T9" fmla="*/ 195 h 295"/>
                      <a:gd name="T10" fmla="*/ 54 w 244"/>
                      <a:gd name="T11" fmla="*/ 26 h 2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44" h="295">
                        <a:moveTo>
                          <a:pt x="54" y="26"/>
                        </a:moveTo>
                        <a:lnTo>
                          <a:pt x="54" y="26"/>
                        </a:lnTo>
                        <a:cubicBezTo>
                          <a:pt x="101" y="0"/>
                          <a:pt x="170" y="33"/>
                          <a:pt x="207" y="100"/>
                        </a:cubicBezTo>
                        <a:cubicBezTo>
                          <a:pt x="244" y="167"/>
                          <a:pt x="237" y="243"/>
                          <a:pt x="190" y="269"/>
                        </a:cubicBezTo>
                        <a:cubicBezTo>
                          <a:pt x="143" y="295"/>
                          <a:pt x="74" y="262"/>
                          <a:pt x="37" y="195"/>
                        </a:cubicBezTo>
                        <a:cubicBezTo>
                          <a:pt x="0" y="127"/>
                          <a:pt x="7" y="52"/>
                          <a:pt x="54" y="26"/>
                        </a:cubicBezTo>
                        <a:close/>
                      </a:path>
                    </a:pathLst>
                  </a:custGeom>
                  <a:solidFill>
                    <a:srgbClr val="F5B88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fi-FI"/>
                  </a:p>
                </p:txBody>
              </p:sp>
            </p:grpSp>
            <p:sp>
              <p:nvSpPr>
                <p:cNvPr id="177" name="Freeform 51">
                  <a:extLst>
                    <a:ext uri="{FF2B5EF4-FFF2-40B4-BE49-F238E27FC236}">
                      <a16:creationId xmlns:a16="http://schemas.microsoft.com/office/drawing/2014/main" id="{2927DEAE-98FA-4792-A84B-BC8F6BF754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16650" y="3606800"/>
                  <a:ext cx="196850" cy="69850"/>
                </a:xfrm>
                <a:custGeom>
                  <a:avLst/>
                  <a:gdLst>
                    <a:gd name="T0" fmla="*/ 136 w 272"/>
                    <a:gd name="T1" fmla="*/ 96 h 96"/>
                    <a:gd name="T2" fmla="*/ 136 w 272"/>
                    <a:gd name="T3" fmla="*/ 96 h 96"/>
                    <a:gd name="T4" fmla="*/ 20 w 272"/>
                    <a:gd name="T5" fmla="*/ 63 h 96"/>
                    <a:gd name="T6" fmla="*/ 8 w 272"/>
                    <a:gd name="T7" fmla="*/ 21 h 96"/>
                    <a:gd name="T8" fmla="*/ 49 w 272"/>
                    <a:gd name="T9" fmla="*/ 8 h 96"/>
                    <a:gd name="T10" fmla="*/ 136 w 272"/>
                    <a:gd name="T11" fmla="*/ 34 h 96"/>
                    <a:gd name="T12" fmla="*/ 222 w 272"/>
                    <a:gd name="T13" fmla="*/ 9 h 96"/>
                    <a:gd name="T14" fmla="*/ 264 w 272"/>
                    <a:gd name="T15" fmla="*/ 21 h 96"/>
                    <a:gd name="T16" fmla="*/ 252 w 272"/>
                    <a:gd name="T17" fmla="*/ 63 h 96"/>
                    <a:gd name="T18" fmla="*/ 136 w 272"/>
                    <a:gd name="T19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72" h="96">
                      <a:moveTo>
                        <a:pt x="136" y="96"/>
                      </a:moveTo>
                      <a:lnTo>
                        <a:pt x="136" y="96"/>
                      </a:lnTo>
                      <a:cubicBezTo>
                        <a:pt x="84" y="96"/>
                        <a:pt x="27" y="66"/>
                        <a:pt x="20" y="63"/>
                      </a:cubicBezTo>
                      <a:cubicBezTo>
                        <a:pt x="5" y="55"/>
                        <a:pt x="0" y="36"/>
                        <a:pt x="8" y="21"/>
                      </a:cubicBezTo>
                      <a:cubicBezTo>
                        <a:pt x="16" y="6"/>
                        <a:pt x="34" y="0"/>
                        <a:pt x="49" y="8"/>
                      </a:cubicBezTo>
                      <a:cubicBezTo>
                        <a:pt x="63" y="16"/>
                        <a:pt x="105" y="34"/>
                        <a:pt x="136" y="34"/>
                      </a:cubicBezTo>
                      <a:cubicBezTo>
                        <a:pt x="168" y="34"/>
                        <a:pt x="209" y="16"/>
                        <a:pt x="222" y="9"/>
                      </a:cubicBezTo>
                      <a:cubicBezTo>
                        <a:pt x="237" y="0"/>
                        <a:pt x="256" y="6"/>
                        <a:pt x="264" y="21"/>
                      </a:cubicBezTo>
                      <a:cubicBezTo>
                        <a:pt x="272" y="36"/>
                        <a:pt x="267" y="55"/>
                        <a:pt x="252" y="63"/>
                      </a:cubicBezTo>
                      <a:cubicBezTo>
                        <a:pt x="245" y="66"/>
                        <a:pt x="189" y="96"/>
                        <a:pt x="136" y="96"/>
                      </a:cubicBezTo>
                      <a:close/>
                    </a:path>
                  </a:pathLst>
                </a:custGeom>
                <a:solidFill>
                  <a:srgbClr val="CC393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</p:grpSp>
          <p:sp>
            <p:nvSpPr>
              <p:cNvPr id="83" name="AutoShape 751">
                <a:extLst>
                  <a:ext uri="{FF2B5EF4-FFF2-40B4-BE49-F238E27FC236}">
                    <a16:creationId xmlns:a16="http://schemas.microsoft.com/office/drawing/2014/main" id="{175CC5B6-0782-4C0A-8295-56E65B3017C5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4127500" y="2305050"/>
                <a:ext cx="1492250" cy="43830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84" name="Freeform 774">
                <a:extLst>
                  <a:ext uri="{FF2B5EF4-FFF2-40B4-BE49-F238E27FC236}">
                    <a16:creationId xmlns:a16="http://schemas.microsoft.com/office/drawing/2014/main" id="{0AD66C5B-7675-47DE-8126-2EF21BE801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1188" y="2309813"/>
                <a:ext cx="876300" cy="579438"/>
              </a:xfrm>
              <a:custGeom>
                <a:avLst/>
                <a:gdLst>
                  <a:gd name="T0" fmla="*/ 27 w 969"/>
                  <a:gd name="T1" fmla="*/ 633 h 638"/>
                  <a:gd name="T2" fmla="*/ 27 w 969"/>
                  <a:gd name="T3" fmla="*/ 633 h 638"/>
                  <a:gd name="T4" fmla="*/ 30 w 969"/>
                  <a:gd name="T5" fmla="*/ 638 h 638"/>
                  <a:gd name="T6" fmla="*/ 955 w 969"/>
                  <a:gd name="T7" fmla="*/ 625 h 638"/>
                  <a:gd name="T8" fmla="*/ 963 w 969"/>
                  <a:gd name="T9" fmla="*/ 444 h 638"/>
                  <a:gd name="T10" fmla="*/ 889 w 969"/>
                  <a:gd name="T11" fmla="*/ 203 h 638"/>
                  <a:gd name="T12" fmla="*/ 706 w 969"/>
                  <a:gd name="T13" fmla="*/ 52 h 638"/>
                  <a:gd name="T14" fmla="*/ 485 w 969"/>
                  <a:gd name="T15" fmla="*/ 5 h 638"/>
                  <a:gd name="T16" fmla="*/ 264 w 969"/>
                  <a:gd name="T17" fmla="*/ 52 h 638"/>
                  <a:gd name="T18" fmla="*/ 80 w 969"/>
                  <a:gd name="T19" fmla="*/ 203 h 638"/>
                  <a:gd name="T20" fmla="*/ 27 w 969"/>
                  <a:gd name="T21" fmla="*/ 633 h 6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69" h="638">
                    <a:moveTo>
                      <a:pt x="27" y="633"/>
                    </a:moveTo>
                    <a:lnTo>
                      <a:pt x="27" y="633"/>
                    </a:lnTo>
                    <a:lnTo>
                      <a:pt x="30" y="638"/>
                    </a:lnTo>
                    <a:cubicBezTo>
                      <a:pt x="217" y="447"/>
                      <a:pt x="653" y="395"/>
                      <a:pt x="955" y="625"/>
                    </a:cubicBezTo>
                    <a:cubicBezTo>
                      <a:pt x="964" y="561"/>
                      <a:pt x="969" y="539"/>
                      <a:pt x="963" y="444"/>
                    </a:cubicBezTo>
                    <a:cubicBezTo>
                      <a:pt x="957" y="355"/>
                      <a:pt x="936" y="273"/>
                      <a:pt x="889" y="203"/>
                    </a:cubicBezTo>
                    <a:cubicBezTo>
                      <a:pt x="845" y="138"/>
                      <a:pt x="778" y="86"/>
                      <a:pt x="706" y="52"/>
                    </a:cubicBezTo>
                    <a:cubicBezTo>
                      <a:pt x="635" y="18"/>
                      <a:pt x="562" y="0"/>
                      <a:pt x="485" y="5"/>
                    </a:cubicBezTo>
                    <a:cubicBezTo>
                      <a:pt x="407" y="0"/>
                      <a:pt x="335" y="18"/>
                      <a:pt x="264" y="52"/>
                    </a:cubicBezTo>
                    <a:cubicBezTo>
                      <a:pt x="191" y="86"/>
                      <a:pt x="124" y="138"/>
                      <a:pt x="80" y="203"/>
                    </a:cubicBezTo>
                    <a:cubicBezTo>
                      <a:pt x="0" y="373"/>
                      <a:pt x="10" y="475"/>
                      <a:pt x="27" y="6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grpSp>
            <p:nvGrpSpPr>
              <p:cNvPr id="85" name="Ryhmä 84">
                <a:extLst>
                  <a:ext uri="{FF2B5EF4-FFF2-40B4-BE49-F238E27FC236}">
                    <a16:creationId xmlns:a16="http://schemas.microsoft.com/office/drawing/2014/main" id="{9F872C6A-6DFF-45D5-9D24-DDF274883F0B}"/>
                  </a:ext>
                </a:extLst>
              </p:cNvPr>
              <p:cNvGrpSpPr/>
              <p:nvPr/>
            </p:nvGrpSpPr>
            <p:grpSpPr>
              <a:xfrm>
                <a:off x="4127500" y="2381250"/>
                <a:ext cx="1500188" cy="4316413"/>
                <a:chOff x="4127500" y="2393950"/>
                <a:chExt cx="1500188" cy="4303713"/>
              </a:xfrm>
            </p:grpSpPr>
            <p:sp>
              <p:nvSpPr>
                <p:cNvPr id="133" name="Freeform 753">
                  <a:extLst>
                    <a:ext uri="{FF2B5EF4-FFF2-40B4-BE49-F238E27FC236}">
                      <a16:creationId xmlns:a16="http://schemas.microsoft.com/office/drawing/2014/main" id="{265C809D-7A24-4F18-AB35-17BCE8B020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4675" y="4575175"/>
                  <a:ext cx="958850" cy="2112963"/>
                </a:xfrm>
                <a:custGeom>
                  <a:avLst/>
                  <a:gdLst>
                    <a:gd name="T0" fmla="*/ 207 w 1061"/>
                    <a:gd name="T1" fmla="*/ 0 h 2331"/>
                    <a:gd name="T2" fmla="*/ 207 w 1061"/>
                    <a:gd name="T3" fmla="*/ 0 h 2331"/>
                    <a:gd name="T4" fmla="*/ 49 w 1061"/>
                    <a:gd name="T5" fmla="*/ 349 h 2331"/>
                    <a:gd name="T6" fmla="*/ 351 w 1061"/>
                    <a:gd name="T7" fmla="*/ 2091 h 2331"/>
                    <a:gd name="T8" fmla="*/ 163 w 1061"/>
                    <a:gd name="T9" fmla="*/ 2331 h 2331"/>
                    <a:gd name="T10" fmla="*/ 457 w 1061"/>
                    <a:gd name="T11" fmla="*/ 2184 h 2331"/>
                    <a:gd name="T12" fmla="*/ 457 w 1061"/>
                    <a:gd name="T13" fmla="*/ 1781 h 2331"/>
                    <a:gd name="T14" fmla="*/ 457 w 1061"/>
                    <a:gd name="T15" fmla="*/ 610 h 2331"/>
                    <a:gd name="T16" fmla="*/ 530 w 1061"/>
                    <a:gd name="T17" fmla="*/ 503 h 2331"/>
                    <a:gd name="T18" fmla="*/ 604 w 1061"/>
                    <a:gd name="T19" fmla="*/ 610 h 2331"/>
                    <a:gd name="T20" fmla="*/ 604 w 1061"/>
                    <a:gd name="T21" fmla="*/ 1781 h 2331"/>
                    <a:gd name="T22" fmla="*/ 604 w 1061"/>
                    <a:gd name="T23" fmla="*/ 2184 h 2331"/>
                    <a:gd name="T24" fmla="*/ 897 w 1061"/>
                    <a:gd name="T25" fmla="*/ 2331 h 2331"/>
                    <a:gd name="T26" fmla="*/ 710 w 1061"/>
                    <a:gd name="T27" fmla="*/ 2091 h 2331"/>
                    <a:gd name="T28" fmla="*/ 1012 w 1061"/>
                    <a:gd name="T29" fmla="*/ 349 h 2331"/>
                    <a:gd name="T30" fmla="*/ 854 w 1061"/>
                    <a:gd name="T31" fmla="*/ 0 h 2331"/>
                    <a:gd name="T32" fmla="*/ 207 w 1061"/>
                    <a:gd name="T33" fmla="*/ 0 h 2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061" h="2331">
                      <a:moveTo>
                        <a:pt x="207" y="0"/>
                      </a:moveTo>
                      <a:lnTo>
                        <a:pt x="207" y="0"/>
                      </a:lnTo>
                      <a:cubicBezTo>
                        <a:pt x="153" y="95"/>
                        <a:pt x="75" y="193"/>
                        <a:pt x="49" y="349"/>
                      </a:cubicBezTo>
                      <a:cubicBezTo>
                        <a:pt x="0" y="804"/>
                        <a:pt x="278" y="1529"/>
                        <a:pt x="351" y="2091"/>
                      </a:cubicBezTo>
                      <a:cubicBezTo>
                        <a:pt x="359" y="2156"/>
                        <a:pt x="163" y="2331"/>
                        <a:pt x="163" y="2331"/>
                      </a:cubicBezTo>
                      <a:lnTo>
                        <a:pt x="457" y="2184"/>
                      </a:lnTo>
                      <a:cubicBezTo>
                        <a:pt x="455" y="2137"/>
                        <a:pt x="455" y="1980"/>
                        <a:pt x="457" y="1781"/>
                      </a:cubicBezTo>
                      <a:lnTo>
                        <a:pt x="457" y="610"/>
                      </a:lnTo>
                      <a:cubicBezTo>
                        <a:pt x="457" y="534"/>
                        <a:pt x="490" y="508"/>
                        <a:pt x="530" y="503"/>
                      </a:cubicBezTo>
                      <a:cubicBezTo>
                        <a:pt x="571" y="508"/>
                        <a:pt x="604" y="534"/>
                        <a:pt x="604" y="610"/>
                      </a:cubicBezTo>
                      <a:lnTo>
                        <a:pt x="604" y="1781"/>
                      </a:lnTo>
                      <a:cubicBezTo>
                        <a:pt x="606" y="1980"/>
                        <a:pt x="605" y="2137"/>
                        <a:pt x="604" y="2184"/>
                      </a:cubicBezTo>
                      <a:lnTo>
                        <a:pt x="897" y="2331"/>
                      </a:lnTo>
                      <a:cubicBezTo>
                        <a:pt x="897" y="2331"/>
                        <a:pt x="701" y="2156"/>
                        <a:pt x="710" y="2091"/>
                      </a:cubicBezTo>
                      <a:cubicBezTo>
                        <a:pt x="783" y="1529"/>
                        <a:pt x="1061" y="804"/>
                        <a:pt x="1012" y="349"/>
                      </a:cubicBezTo>
                      <a:cubicBezTo>
                        <a:pt x="984" y="201"/>
                        <a:pt x="908" y="95"/>
                        <a:pt x="854" y="0"/>
                      </a:cubicBezTo>
                      <a:lnTo>
                        <a:pt x="207" y="0"/>
                      </a:ln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4" name="Freeform 754">
                  <a:extLst>
                    <a:ext uri="{FF2B5EF4-FFF2-40B4-BE49-F238E27FC236}">
                      <a16:creationId xmlns:a16="http://schemas.microsoft.com/office/drawing/2014/main" id="{71108870-309F-4D79-B548-0D675AB308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3088" y="4575175"/>
                  <a:ext cx="665163" cy="1766888"/>
                </a:xfrm>
                <a:custGeom>
                  <a:avLst/>
                  <a:gdLst>
                    <a:gd name="T0" fmla="*/ 194 w 735"/>
                    <a:gd name="T1" fmla="*/ 0 h 1949"/>
                    <a:gd name="T2" fmla="*/ 194 w 735"/>
                    <a:gd name="T3" fmla="*/ 0 h 1949"/>
                    <a:gd name="T4" fmla="*/ 36 w 735"/>
                    <a:gd name="T5" fmla="*/ 590 h 1949"/>
                    <a:gd name="T6" fmla="*/ 286 w 735"/>
                    <a:gd name="T7" fmla="*/ 1949 h 1949"/>
                    <a:gd name="T8" fmla="*/ 462 w 735"/>
                    <a:gd name="T9" fmla="*/ 1949 h 1949"/>
                    <a:gd name="T10" fmla="*/ 495 w 735"/>
                    <a:gd name="T11" fmla="*/ 578 h 1949"/>
                    <a:gd name="T12" fmla="*/ 560 w 735"/>
                    <a:gd name="T13" fmla="*/ 586 h 1949"/>
                    <a:gd name="T14" fmla="*/ 572 w 735"/>
                    <a:gd name="T15" fmla="*/ 1949 h 1949"/>
                    <a:gd name="T16" fmla="*/ 678 w 735"/>
                    <a:gd name="T17" fmla="*/ 1949 h 1949"/>
                    <a:gd name="T18" fmla="*/ 735 w 735"/>
                    <a:gd name="T19" fmla="*/ 0 h 1949"/>
                    <a:gd name="T20" fmla="*/ 194 w 735"/>
                    <a:gd name="T21" fmla="*/ 0 h 19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35" h="1949">
                      <a:moveTo>
                        <a:pt x="194" y="0"/>
                      </a:moveTo>
                      <a:lnTo>
                        <a:pt x="194" y="0"/>
                      </a:lnTo>
                      <a:cubicBezTo>
                        <a:pt x="129" y="98"/>
                        <a:pt x="0" y="332"/>
                        <a:pt x="36" y="590"/>
                      </a:cubicBezTo>
                      <a:cubicBezTo>
                        <a:pt x="83" y="931"/>
                        <a:pt x="286" y="1949"/>
                        <a:pt x="286" y="1949"/>
                      </a:cubicBezTo>
                      <a:lnTo>
                        <a:pt x="462" y="1949"/>
                      </a:lnTo>
                      <a:cubicBezTo>
                        <a:pt x="476" y="1771"/>
                        <a:pt x="440" y="808"/>
                        <a:pt x="495" y="578"/>
                      </a:cubicBezTo>
                      <a:cubicBezTo>
                        <a:pt x="506" y="533"/>
                        <a:pt x="548" y="537"/>
                        <a:pt x="560" y="586"/>
                      </a:cubicBezTo>
                      <a:cubicBezTo>
                        <a:pt x="621" y="836"/>
                        <a:pt x="560" y="1770"/>
                        <a:pt x="572" y="1949"/>
                      </a:cubicBezTo>
                      <a:lnTo>
                        <a:pt x="678" y="1949"/>
                      </a:lnTo>
                      <a:lnTo>
                        <a:pt x="735" y="0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38A8D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5" name="Freeform 755">
                  <a:extLst>
                    <a:ext uri="{FF2B5EF4-FFF2-40B4-BE49-F238E27FC236}">
                      <a16:creationId xmlns:a16="http://schemas.microsoft.com/office/drawing/2014/main" id="{8D5B5774-AB11-4C7B-8229-BED6CD459A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94275" y="4575175"/>
                  <a:ext cx="344488" cy="1765300"/>
                </a:xfrm>
                <a:custGeom>
                  <a:avLst/>
                  <a:gdLst>
                    <a:gd name="T0" fmla="*/ 60 w 382"/>
                    <a:gd name="T1" fmla="*/ 0 h 1948"/>
                    <a:gd name="T2" fmla="*/ 60 w 382"/>
                    <a:gd name="T3" fmla="*/ 0 h 1948"/>
                    <a:gd name="T4" fmla="*/ 0 w 382"/>
                    <a:gd name="T5" fmla="*/ 1948 h 1948"/>
                    <a:gd name="T6" fmla="*/ 84 w 382"/>
                    <a:gd name="T7" fmla="*/ 1948 h 1948"/>
                    <a:gd name="T8" fmla="*/ 299 w 382"/>
                    <a:gd name="T9" fmla="*/ 880 h 1948"/>
                    <a:gd name="T10" fmla="*/ 339 w 382"/>
                    <a:gd name="T11" fmla="*/ 352 h 1948"/>
                    <a:gd name="T12" fmla="*/ 201 w 382"/>
                    <a:gd name="T13" fmla="*/ 0 h 1948"/>
                    <a:gd name="T14" fmla="*/ 60 w 382"/>
                    <a:gd name="T15" fmla="*/ 0 h 19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82" h="1948">
                      <a:moveTo>
                        <a:pt x="60" y="0"/>
                      </a:moveTo>
                      <a:lnTo>
                        <a:pt x="60" y="0"/>
                      </a:lnTo>
                      <a:lnTo>
                        <a:pt x="0" y="1948"/>
                      </a:lnTo>
                      <a:lnTo>
                        <a:pt x="84" y="1948"/>
                      </a:lnTo>
                      <a:cubicBezTo>
                        <a:pt x="106" y="1896"/>
                        <a:pt x="224" y="1285"/>
                        <a:pt x="299" y="880"/>
                      </a:cubicBezTo>
                      <a:cubicBezTo>
                        <a:pt x="337" y="674"/>
                        <a:pt x="382" y="555"/>
                        <a:pt x="339" y="352"/>
                      </a:cubicBezTo>
                      <a:cubicBezTo>
                        <a:pt x="313" y="234"/>
                        <a:pt x="272" y="109"/>
                        <a:pt x="201" y="0"/>
                      </a:cubicBez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390C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6" name="Freeform 756">
                  <a:extLst>
                    <a:ext uri="{FF2B5EF4-FFF2-40B4-BE49-F238E27FC236}">
                      <a16:creationId xmlns:a16="http://schemas.microsoft.com/office/drawing/2014/main" id="{3C79E2F1-26C5-4386-A574-95B0927CD0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45025" y="4900613"/>
                  <a:ext cx="217488" cy="1441450"/>
                </a:xfrm>
                <a:custGeom>
                  <a:avLst/>
                  <a:gdLst>
                    <a:gd name="T0" fmla="*/ 239 w 239"/>
                    <a:gd name="T1" fmla="*/ 189 h 1590"/>
                    <a:gd name="T2" fmla="*/ 239 w 239"/>
                    <a:gd name="T3" fmla="*/ 189 h 1590"/>
                    <a:gd name="T4" fmla="*/ 0 w 239"/>
                    <a:gd name="T5" fmla="*/ 0 h 1590"/>
                    <a:gd name="T6" fmla="*/ 76 w 239"/>
                    <a:gd name="T7" fmla="*/ 1590 h 1590"/>
                    <a:gd name="T8" fmla="*/ 174 w 239"/>
                    <a:gd name="T9" fmla="*/ 1590 h 1590"/>
                    <a:gd name="T10" fmla="*/ 239 w 239"/>
                    <a:gd name="T11" fmla="*/ 189 h 15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39" h="1590">
                      <a:moveTo>
                        <a:pt x="239" y="189"/>
                      </a:moveTo>
                      <a:lnTo>
                        <a:pt x="239" y="189"/>
                      </a:lnTo>
                      <a:lnTo>
                        <a:pt x="0" y="0"/>
                      </a:lnTo>
                      <a:lnTo>
                        <a:pt x="76" y="1590"/>
                      </a:lnTo>
                      <a:lnTo>
                        <a:pt x="174" y="1590"/>
                      </a:lnTo>
                      <a:cubicBezTo>
                        <a:pt x="173" y="1496"/>
                        <a:pt x="139" y="216"/>
                        <a:pt x="239" y="189"/>
                      </a:cubicBezTo>
                      <a:close/>
                    </a:path>
                  </a:pathLst>
                </a:custGeom>
                <a:solidFill>
                  <a:srgbClr val="0390C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7" name="Freeform 757">
                  <a:extLst>
                    <a:ext uri="{FF2B5EF4-FFF2-40B4-BE49-F238E27FC236}">
                      <a16:creationId xmlns:a16="http://schemas.microsoft.com/office/drawing/2014/main" id="{D92DA164-6E90-439C-B05F-3BF2D4177C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0725" y="6481763"/>
                  <a:ext cx="266700" cy="207963"/>
                </a:xfrm>
                <a:custGeom>
                  <a:avLst/>
                  <a:gdLst>
                    <a:gd name="T0" fmla="*/ 160 w 294"/>
                    <a:gd name="T1" fmla="*/ 48 h 229"/>
                    <a:gd name="T2" fmla="*/ 160 w 294"/>
                    <a:gd name="T3" fmla="*/ 48 h 229"/>
                    <a:gd name="T4" fmla="*/ 294 w 294"/>
                    <a:gd name="T5" fmla="*/ 0 h 229"/>
                    <a:gd name="T6" fmla="*/ 294 w 294"/>
                    <a:gd name="T7" fmla="*/ 78 h 229"/>
                    <a:gd name="T8" fmla="*/ 0 w 294"/>
                    <a:gd name="T9" fmla="*/ 229 h 229"/>
                    <a:gd name="T10" fmla="*/ 160 w 294"/>
                    <a:gd name="T11" fmla="*/ 48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4" h="229">
                      <a:moveTo>
                        <a:pt x="160" y="48"/>
                      </a:moveTo>
                      <a:lnTo>
                        <a:pt x="160" y="48"/>
                      </a:lnTo>
                      <a:cubicBezTo>
                        <a:pt x="181" y="45"/>
                        <a:pt x="274" y="41"/>
                        <a:pt x="294" y="0"/>
                      </a:cubicBezTo>
                      <a:lnTo>
                        <a:pt x="294" y="78"/>
                      </a:lnTo>
                      <a:lnTo>
                        <a:pt x="0" y="229"/>
                      </a:lnTo>
                      <a:cubicBezTo>
                        <a:pt x="52" y="166"/>
                        <a:pt x="89" y="126"/>
                        <a:pt x="160" y="48"/>
                      </a:cubicBezTo>
                      <a:close/>
                    </a:path>
                  </a:pathLst>
                </a:custGeom>
                <a:solidFill>
                  <a:srgbClr val="26255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8" name="Freeform 758">
                  <a:extLst>
                    <a:ext uri="{FF2B5EF4-FFF2-40B4-BE49-F238E27FC236}">
                      <a16:creationId xmlns:a16="http://schemas.microsoft.com/office/drawing/2014/main" id="{B3C8D3D2-B7AB-469A-B4FC-2F0F178A0B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32363" y="6488113"/>
                  <a:ext cx="266700" cy="209550"/>
                </a:xfrm>
                <a:custGeom>
                  <a:avLst/>
                  <a:gdLst>
                    <a:gd name="T0" fmla="*/ 134 w 294"/>
                    <a:gd name="T1" fmla="*/ 48 h 230"/>
                    <a:gd name="T2" fmla="*/ 134 w 294"/>
                    <a:gd name="T3" fmla="*/ 48 h 230"/>
                    <a:gd name="T4" fmla="*/ 0 w 294"/>
                    <a:gd name="T5" fmla="*/ 0 h 230"/>
                    <a:gd name="T6" fmla="*/ 0 w 294"/>
                    <a:gd name="T7" fmla="*/ 78 h 230"/>
                    <a:gd name="T8" fmla="*/ 294 w 294"/>
                    <a:gd name="T9" fmla="*/ 230 h 230"/>
                    <a:gd name="T10" fmla="*/ 134 w 294"/>
                    <a:gd name="T11" fmla="*/ 48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4" h="230">
                      <a:moveTo>
                        <a:pt x="134" y="48"/>
                      </a:moveTo>
                      <a:lnTo>
                        <a:pt x="134" y="48"/>
                      </a:lnTo>
                      <a:cubicBezTo>
                        <a:pt x="113" y="45"/>
                        <a:pt x="20" y="41"/>
                        <a:pt x="0" y="0"/>
                      </a:cubicBezTo>
                      <a:lnTo>
                        <a:pt x="0" y="78"/>
                      </a:lnTo>
                      <a:lnTo>
                        <a:pt x="294" y="230"/>
                      </a:lnTo>
                      <a:cubicBezTo>
                        <a:pt x="242" y="166"/>
                        <a:pt x="205" y="126"/>
                        <a:pt x="134" y="48"/>
                      </a:cubicBezTo>
                      <a:close/>
                    </a:path>
                  </a:pathLst>
                </a:custGeom>
                <a:solidFill>
                  <a:srgbClr val="26255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9" name="Freeform 759">
                  <a:extLst>
                    <a:ext uri="{FF2B5EF4-FFF2-40B4-BE49-F238E27FC236}">
                      <a16:creationId xmlns:a16="http://schemas.microsoft.com/office/drawing/2014/main" id="{3326A2D7-67E0-46B2-B572-E766C20EA7F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13263" y="4838700"/>
                  <a:ext cx="31750" cy="31750"/>
                </a:xfrm>
                <a:custGeom>
                  <a:avLst/>
                  <a:gdLst>
                    <a:gd name="T0" fmla="*/ 34 w 34"/>
                    <a:gd name="T1" fmla="*/ 6 h 34"/>
                    <a:gd name="T2" fmla="*/ 34 w 34"/>
                    <a:gd name="T3" fmla="*/ 6 h 34"/>
                    <a:gd name="T4" fmla="*/ 33 w 34"/>
                    <a:gd name="T5" fmla="*/ 7 h 34"/>
                    <a:gd name="T6" fmla="*/ 31 w 34"/>
                    <a:gd name="T7" fmla="*/ 9 h 34"/>
                    <a:gd name="T8" fmla="*/ 29 w 34"/>
                    <a:gd name="T9" fmla="*/ 11 h 34"/>
                    <a:gd name="T10" fmla="*/ 27 w 34"/>
                    <a:gd name="T11" fmla="*/ 13 h 34"/>
                    <a:gd name="T12" fmla="*/ 25 w 34"/>
                    <a:gd name="T13" fmla="*/ 15 h 34"/>
                    <a:gd name="T14" fmla="*/ 23 w 34"/>
                    <a:gd name="T15" fmla="*/ 17 h 34"/>
                    <a:gd name="T16" fmla="*/ 21 w 34"/>
                    <a:gd name="T17" fmla="*/ 18 h 34"/>
                    <a:gd name="T18" fmla="*/ 20 w 34"/>
                    <a:gd name="T19" fmla="*/ 20 h 34"/>
                    <a:gd name="T20" fmla="*/ 18 w 34"/>
                    <a:gd name="T21" fmla="*/ 22 h 34"/>
                    <a:gd name="T22" fmla="*/ 16 w 34"/>
                    <a:gd name="T23" fmla="*/ 24 h 34"/>
                    <a:gd name="T24" fmla="*/ 14 w 34"/>
                    <a:gd name="T25" fmla="*/ 26 h 34"/>
                    <a:gd name="T26" fmla="*/ 12 w 34"/>
                    <a:gd name="T27" fmla="*/ 28 h 34"/>
                    <a:gd name="T28" fmla="*/ 10 w 34"/>
                    <a:gd name="T29" fmla="*/ 30 h 34"/>
                    <a:gd name="T30" fmla="*/ 8 w 34"/>
                    <a:gd name="T31" fmla="*/ 32 h 34"/>
                    <a:gd name="T32" fmla="*/ 6 w 34"/>
                    <a:gd name="T33" fmla="*/ 34 h 34"/>
                    <a:gd name="T34" fmla="*/ 6 w 34"/>
                    <a:gd name="T35" fmla="*/ 34 h 34"/>
                    <a:gd name="T36" fmla="*/ 0 w 34"/>
                    <a:gd name="T37" fmla="*/ 29 h 34"/>
                    <a:gd name="T38" fmla="*/ 0 w 34"/>
                    <a:gd name="T39" fmla="*/ 28 h 34"/>
                    <a:gd name="T40" fmla="*/ 2 w 34"/>
                    <a:gd name="T41" fmla="*/ 26 h 34"/>
                    <a:gd name="T42" fmla="*/ 4 w 34"/>
                    <a:gd name="T43" fmla="*/ 24 h 34"/>
                    <a:gd name="T44" fmla="*/ 6 w 34"/>
                    <a:gd name="T45" fmla="*/ 22 h 34"/>
                    <a:gd name="T46" fmla="*/ 8 w 34"/>
                    <a:gd name="T47" fmla="*/ 20 h 34"/>
                    <a:gd name="T48" fmla="*/ 10 w 34"/>
                    <a:gd name="T49" fmla="*/ 19 h 34"/>
                    <a:gd name="T50" fmla="*/ 12 w 34"/>
                    <a:gd name="T51" fmla="*/ 17 h 34"/>
                    <a:gd name="T52" fmla="*/ 14 w 34"/>
                    <a:gd name="T53" fmla="*/ 15 h 34"/>
                    <a:gd name="T54" fmla="*/ 16 w 34"/>
                    <a:gd name="T55" fmla="*/ 13 h 34"/>
                    <a:gd name="T56" fmla="*/ 18 w 34"/>
                    <a:gd name="T57" fmla="*/ 11 h 34"/>
                    <a:gd name="T58" fmla="*/ 20 w 34"/>
                    <a:gd name="T59" fmla="*/ 9 h 34"/>
                    <a:gd name="T60" fmla="*/ 22 w 34"/>
                    <a:gd name="T61" fmla="*/ 7 h 34"/>
                    <a:gd name="T62" fmla="*/ 23 w 34"/>
                    <a:gd name="T63" fmla="*/ 5 h 34"/>
                    <a:gd name="T64" fmla="*/ 25 w 34"/>
                    <a:gd name="T65" fmla="*/ 3 h 34"/>
                    <a:gd name="T66" fmla="*/ 27 w 34"/>
                    <a:gd name="T67" fmla="*/ 1 h 34"/>
                    <a:gd name="T68" fmla="*/ 29 w 34"/>
                    <a:gd name="T69" fmla="*/ 0 h 34"/>
                    <a:gd name="T70" fmla="*/ 34 w 34"/>
                    <a:gd name="T71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4" h="34">
                      <a:moveTo>
                        <a:pt x="34" y="6"/>
                      </a:moveTo>
                      <a:lnTo>
                        <a:pt x="34" y="6"/>
                      </a:lnTo>
                      <a:lnTo>
                        <a:pt x="33" y="7"/>
                      </a:lnTo>
                      <a:lnTo>
                        <a:pt x="31" y="9"/>
                      </a:lnTo>
                      <a:lnTo>
                        <a:pt x="29" y="11"/>
                      </a:lnTo>
                      <a:lnTo>
                        <a:pt x="27" y="13"/>
                      </a:lnTo>
                      <a:lnTo>
                        <a:pt x="25" y="15"/>
                      </a:lnTo>
                      <a:lnTo>
                        <a:pt x="23" y="17"/>
                      </a:lnTo>
                      <a:lnTo>
                        <a:pt x="21" y="18"/>
                      </a:lnTo>
                      <a:lnTo>
                        <a:pt x="20" y="20"/>
                      </a:lnTo>
                      <a:lnTo>
                        <a:pt x="18" y="22"/>
                      </a:lnTo>
                      <a:lnTo>
                        <a:pt x="16" y="24"/>
                      </a:lnTo>
                      <a:lnTo>
                        <a:pt x="14" y="26"/>
                      </a:lnTo>
                      <a:lnTo>
                        <a:pt x="12" y="28"/>
                      </a:lnTo>
                      <a:lnTo>
                        <a:pt x="10" y="30"/>
                      </a:lnTo>
                      <a:lnTo>
                        <a:pt x="8" y="32"/>
                      </a:lnTo>
                      <a:lnTo>
                        <a:pt x="6" y="34"/>
                      </a:lnTo>
                      <a:lnTo>
                        <a:pt x="6" y="34"/>
                      </a:lnTo>
                      <a:lnTo>
                        <a:pt x="0" y="29"/>
                      </a:lnTo>
                      <a:lnTo>
                        <a:pt x="0" y="28"/>
                      </a:lnTo>
                      <a:lnTo>
                        <a:pt x="2" y="26"/>
                      </a:lnTo>
                      <a:lnTo>
                        <a:pt x="4" y="24"/>
                      </a:lnTo>
                      <a:lnTo>
                        <a:pt x="6" y="22"/>
                      </a:lnTo>
                      <a:lnTo>
                        <a:pt x="8" y="20"/>
                      </a:lnTo>
                      <a:lnTo>
                        <a:pt x="10" y="19"/>
                      </a:lnTo>
                      <a:lnTo>
                        <a:pt x="12" y="17"/>
                      </a:lnTo>
                      <a:lnTo>
                        <a:pt x="14" y="15"/>
                      </a:lnTo>
                      <a:lnTo>
                        <a:pt x="16" y="13"/>
                      </a:lnTo>
                      <a:lnTo>
                        <a:pt x="18" y="11"/>
                      </a:lnTo>
                      <a:lnTo>
                        <a:pt x="20" y="9"/>
                      </a:lnTo>
                      <a:lnTo>
                        <a:pt x="22" y="7"/>
                      </a:lnTo>
                      <a:lnTo>
                        <a:pt x="23" y="5"/>
                      </a:lnTo>
                      <a:lnTo>
                        <a:pt x="25" y="3"/>
                      </a:lnTo>
                      <a:lnTo>
                        <a:pt x="27" y="1"/>
                      </a:lnTo>
                      <a:lnTo>
                        <a:pt x="29" y="0"/>
                      </a:lnTo>
                      <a:lnTo>
                        <a:pt x="34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0" name="Freeform 760">
                  <a:extLst>
                    <a:ext uri="{FF2B5EF4-FFF2-40B4-BE49-F238E27FC236}">
                      <a16:creationId xmlns:a16="http://schemas.microsoft.com/office/drawing/2014/main" id="{0E427D56-CE1C-4F8D-BE43-DAF2C4ECF1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89438" y="4964113"/>
                  <a:ext cx="31750" cy="31750"/>
                </a:xfrm>
                <a:custGeom>
                  <a:avLst/>
                  <a:gdLst>
                    <a:gd name="T0" fmla="*/ 35 w 35"/>
                    <a:gd name="T1" fmla="*/ 5 h 34"/>
                    <a:gd name="T2" fmla="*/ 35 w 35"/>
                    <a:gd name="T3" fmla="*/ 5 h 34"/>
                    <a:gd name="T4" fmla="*/ 34 w 35"/>
                    <a:gd name="T5" fmla="*/ 6 h 34"/>
                    <a:gd name="T6" fmla="*/ 32 w 35"/>
                    <a:gd name="T7" fmla="*/ 8 h 34"/>
                    <a:gd name="T8" fmla="*/ 30 w 35"/>
                    <a:gd name="T9" fmla="*/ 10 h 34"/>
                    <a:gd name="T10" fmla="*/ 28 w 35"/>
                    <a:gd name="T11" fmla="*/ 12 h 34"/>
                    <a:gd name="T12" fmla="*/ 26 w 35"/>
                    <a:gd name="T13" fmla="*/ 14 h 34"/>
                    <a:gd name="T14" fmla="*/ 24 w 35"/>
                    <a:gd name="T15" fmla="*/ 16 h 34"/>
                    <a:gd name="T16" fmla="*/ 22 w 35"/>
                    <a:gd name="T17" fmla="*/ 18 h 34"/>
                    <a:gd name="T18" fmla="*/ 20 w 35"/>
                    <a:gd name="T19" fmla="*/ 20 h 34"/>
                    <a:gd name="T20" fmla="*/ 18 w 35"/>
                    <a:gd name="T21" fmla="*/ 22 h 34"/>
                    <a:gd name="T22" fmla="*/ 17 w 35"/>
                    <a:gd name="T23" fmla="*/ 23 h 34"/>
                    <a:gd name="T24" fmla="*/ 15 w 35"/>
                    <a:gd name="T25" fmla="*/ 25 h 34"/>
                    <a:gd name="T26" fmla="*/ 13 w 35"/>
                    <a:gd name="T27" fmla="*/ 27 h 34"/>
                    <a:gd name="T28" fmla="*/ 11 w 35"/>
                    <a:gd name="T29" fmla="*/ 29 h 34"/>
                    <a:gd name="T30" fmla="*/ 9 w 35"/>
                    <a:gd name="T31" fmla="*/ 31 h 34"/>
                    <a:gd name="T32" fmla="*/ 7 w 35"/>
                    <a:gd name="T33" fmla="*/ 33 h 34"/>
                    <a:gd name="T34" fmla="*/ 6 w 35"/>
                    <a:gd name="T35" fmla="*/ 34 h 34"/>
                    <a:gd name="T36" fmla="*/ 0 w 35"/>
                    <a:gd name="T37" fmla="*/ 28 h 34"/>
                    <a:gd name="T38" fmla="*/ 1 w 35"/>
                    <a:gd name="T39" fmla="*/ 27 h 34"/>
                    <a:gd name="T40" fmla="*/ 3 w 35"/>
                    <a:gd name="T41" fmla="*/ 25 h 34"/>
                    <a:gd name="T42" fmla="*/ 5 w 35"/>
                    <a:gd name="T43" fmla="*/ 23 h 34"/>
                    <a:gd name="T44" fmla="*/ 7 w 35"/>
                    <a:gd name="T45" fmla="*/ 22 h 34"/>
                    <a:gd name="T46" fmla="*/ 9 w 35"/>
                    <a:gd name="T47" fmla="*/ 20 h 34"/>
                    <a:gd name="T48" fmla="*/ 11 w 35"/>
                    <a:gd name="T49" fmla="*/ 18 h 34"/>
                    <a:gd name="T50" fmla="*/ 13 w 35"/>
                    <a:gd name="T51" fmla="*/ 16 h 34"/>
                    <a:gd name="T52" fmla="*/ 15 w 35"/>
                    <a:gd name="T53" fmla="*/ 14 h 34"/>
                    <a:gd name="T54" fmla="*/ 17 w 35"/>
                    <a:gd name="T55" fmla="*/ 12 h 34"/>
                    <a:gd name="T56" fmla="*/ 19 w 35"/>
                    <a:gd name="T57" fmla="*/ 10 h 34"/>
                    <a:gd name="T58" fmla="*/ 20 w 35"/>
                    <a:gd name="T59" fmla="*/ 8 h 34"/>
                    <a:gd name="T60" fmla="*/ 22 w 35"/>
                    <a:gd name="T61" fmla="*/ 6 h 34"/>
                    <a:gd name="T62" fmla="*/ 24 w 35"/>
                    <a:gd name="T63" fmla="*/ 4 h 34"/>
                    <a:gd name="T64" fmla="*/ 26 w 35"/>
                    <a:gd name="T65" fmla="*/ 2 h 34"/>
                    <a:gd name="T66" fmla="*/ 28 w 35"/>
                    <a:gd name="T67" fmla="*/ 0 h 34"/>
                    <a:gd name="T68" fmla="*/ 29 w 35"/>
                    <a:gd name="T69" fmla="*/ 0 h 34"/>
                    <a:gd name="T70" fmla="*/ 35 w 35"/>
                    <a:gd name="T71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5" h="34">
                      <a:moveTo>
                        <a:pt x="35" y="5"/>
                      </a:moveTo>
                      <a:lnTo>
                        <a:pt x="35" y="5"/>
                      </a:lnTo>
                      <a:lnTo>
                        <a:pt x="34" y="6"/>
                      </a:lnTo>
                      <a:lnTo>
                        <a:pt x="32" y="8"/>
                      </a:lnTo>
                      <a:lnTo>
                        <a:pt x="30" y="10"/>
                      </a:lnTo>
                      <a:lnTo>
                        <a:pt x="28" y="12"/>
                      </a:lnTo>
                      <a:lnTo>
                        <a:pt x="26" y="14"/>
                      </a:lnTo>
                      <a:lnTo>
                        <a:pt x="24" y="16"/>
                      </a:lnTo>
                      <a:lnTo>
                        <a:pt x="22" y="18"/>
                      </a:lnTo>
                      <a:lnTo>
                        <a:pt x="20" y="20"/>
                      </a:lnTo>
                      <a:lnTo>
                        <a:pt x="18" y="22"/>
                      </a:lnTo>
                      <a:lnTo>
                        <a:pt x="17" y="23"/>
                      </a:lnTo>
                      <a:lnTo>
                        <a:pt x="15" y="25"/>
                      </a:lnTo>
                      <a:lnTo>
                        <a:pt x="13" y="27"/>
                      </a:lnTo>
                      <a:lnTo>
                        <a:pt x="11" y="29"/>
                      </a:lnTo>
                      <a:lnTo>
                        <a:pt x="9" y="31"/>
                      </a:lnTo>
                      <a:lnTo>
                        <a:pt x="7" y="33"/>
                      </a:lnTo>
                      <a:lnTo>
                        <a:pt x="6" y="34"/>
                      </a:lnTo>
                      <a:lnTo>
                        <a:pt x="0" y="28"/>
                      </a:lnTo>
                      <a:lnTo>
                        <a:pt x="1" y="27"/>
                      </a:lnTo>
                      <a:lnTo>
                        <a:pt x="3" y="25"/>
                      </a:lnTo>
                      <a:lnTo>
                        <a:pt x="5" y="23"/>
                      </a:lnTo>
                      <a:lnTo>
                        <a:pt x="7" y="22"/>
                      </a:lnTo>
                      <a:lnTo>
                        <a:pt x="9" y="20"/>
                      </a:lnTo>
                      <a:lnTo>
                        <a:pt x="11" y="18"/>
                      </a:lnTo>
                      <a:lnTo>
                        <a:pt x="13" y="16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9" y="10"/>
                      </a:lnTo>
                      <a:lnTo>
                        <a:pt x="20" y="8"/>
                      </a:lnTo>
                      <a:lnTo>
                        <a:pt x="22" y="6"/>
                      </a:lnTo>
                      <a:lnTo>
                        <a:pt x="24" y="4"/>
                      </a:lnTo>
                      <a:lnTo>
                        <a:pt x="26" y="2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5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1" name="Freeform 761">
                  <a:extLst>
                    <a:ext uri="{FF2B5EF4-FFF2-40B4-BE49-F238E27FC236}">
                      <a16:creationId xmlns:a16="http://schemas.microsoft.com/office/drawing/2014/main" id="{A9B7640C-3445-4DAA-BC08-BD674952AF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0713" y="4922838"/>
                  <a:ext cx="31750" cy="30163"/>
                </a:xfrm>
                <a:custGeom>
                  <a:avLst/>
                  <a:gdLst>
                    <a:gd name="T0" fmla="*/ 35 w 35"/>
                    <a:gd name="T1" fmla="*/ 5 h 34"/>
                    <a:gd name="T2" fmla="*/ 35 w 35"/>
                    <a:gd name="T3" fmla="*/ 5 h 34"/>
                    <a:gd name="T4" fmla="*/ 34 w 35"/>
                    <a:gd name="T5" fmla="*/ 6 h 34"/>
                    <a:gd name="T6" fmla="*/ 32 w 35"/>
                    <a:gd name="T7" fmla="*/ 8 h 34"/>
                    <a:gd name="T8" fmla="*/ 30 w 35"/>
                    <a:gd name="T9" fmla="*/ 10 h 34"/>
                    <a:gd name="T10" fmla="*/ 28 w 35"/>
                    <a:gd name="T11" fmla="*/ 12 h 34"/>
                    <a:gd name="T12" fmla="*/ 26 w 35"/>
                    <a:gd name="T13" fmla="*/ 13 h 34"/>
                    <a:gd name="T14" fmla="*/ 25 w 35"/>
                    <a:gd name="T15" fmla="*/ 15 h 34"/>
                    <a:gd name="T16" fmla="*/ 23 w 35"/>
                    <a:gd name="T17" fmla="*/ 17 h 34"/>
                    <a:gd name="T18" fmla="*/ 21 w 35"/>
                    <a:gd name="T19" fmla="*/ 19 h 34"/>
                    <a:gd name="T20" fmla="*/ 19 w 35"/>
                    <a:gd name="T21" fmla="*/ 21 h 34"/>
                    <a:gd name="T22" fmla="*/ 17 w 35"/>
                    <a:gd name="T23" fmla="*/ 23 h 34"/>
                    <a:gd name="T24" fmla="*/ 15 w 35"/>
                    <a:gd name="T25" fmla="*/ 25 h 34"/>
                    <a:gd name="T26" fmla="*/ 13 w 35"/>
                    <a:gd name="T27" fmla="*/ 27 h 34"/>
                    <a:gd name="T28" fmla="*/ 11 w 35"/>
                    <a:gd name="T29" fmla="*/ 29 h 34"/>
                    <a:gd name="T30" fmla="*/ 9 w 35"/>
                    <a:gd name="T31" fmla="*/ 31 h 34"/>
                    <a:gd name="T32" fmla="*/ 7 w 35"/>
                    <a:gd name="T33" fmla="*/ 33 h 34"/>
                    <a:gd name="T34" fmla="*/ 6 w 35"/>
                    <a:gd name="T35" fmla="*/ 34 h 34"/>
                    <a:gd name="T36" fmla="*/ 0 w 35"/>
                    <a:gd name="T37" fmla="*/ 28 h 34"/>
                    <a:gd name="T38" fmla="*/ 1 w 35"/>
                    <a:gd name="T39" fmla="*/ 27 h 34"/>
                    <a:gd name="T40" fmla="*/ 3 w 35"/>
                    <a:gd name="T41" fmla="*/ 25 h 34"/>
                    <a:gd name="T42" fmla="*/ 5 w 35"/>
                    <a:gd name="T43" fmla="*/ 23 h 34"/>
                    <a:gd name="T44" fmla="*/ 7 w 35"/>
                    <a:gd name="T45" fmla="*/ 21 h 34"/>
                    <a:gd name="T46" fmla="*/ 9 w 35"/>
                    <a:gd name="T47" fmla="*/ 19 h 34"/>
                    <a:gd name="T48" fmla="*/ 11 w 35"/>
                    <a:gd name="T49" fmla="*/ 17 h 34"/>
                    <a:gd name="T50" fmla="*/ 13 w 35"/>
                    <a:gd name="T51" fmla="*/ 15 h 34"/>
                    <a:gd name="T52" fmla="*/ 15 w 35"/>
                    <a:gd name="T53" fmla="*/ 14 h 34"/>
                    <a:gd name="T54" fmla="*/ 17 w 35"/>
                    <a:gd name="T55" fmla="*/ 12 h 34"/>
                    <a:gd name="T56" fmla="*/ 19 w 35"/>
                    <a:gd name="T57" fmla="*/ 10 h 34"/>
                    <a:gd name="T58" fmla="*/ 21 w 35"/>
                    <a:gd name="T59" fmla="*/ 8 h 34"/>
                    <a:gd name="T60" fmla="*/ 23 w 35"/>
                    <a:gd name="T61" fmla="*/ 6 h 34"/>
                    <a:gd name="T62" fmla="*/ 25 w 35"/>
                    <a:gd name="T63" fmla="*/ 4 h 34"/>
                    <a:gd name="T64" fmla="*/ 27 w 35"/>
                    <a:gd name="T65" fmla="*/ 2 h 34"/>
                    <a:gd name="T66" fmla="*/ 28 w 35"/>
                    <a:gd name="T67" fmla="*/ 0 h 34"/>
                    <a:gd name="T68" fmla="*/ 29 w 35"/>
                    <a:gd name="T69" fmla="*/ 0 h 34"/>
                    <a:gd name="T70" fmla="*/ 35 w 35"/>
                    <a:gd name="T71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5" h="34">
                      <a:moveTo>
                        <a:pt x="35" y="5"/>
                      </a:moveTo>
                      <a:lnTo>
                        <a:pt x="35" y="5"/>
                      </a:lnTo>
                      <a:lnTo>
                        <a:pt x="34" y="6"/>
                      </a:lnTo>
                      <a:lnTo>
                        <a:pt x="32" y="8"/>
                      </a:lnTo>
                      <a:lnTo>
                        <a:pt x="30" y="10"/>
                      </a:lnTo>
                      <a:lnTo>
                        <a:pt x="28" y="12"/>
                      </a:lnTo>
                      <a:lnTo>
                        <a:pt x="26" y="13"/>
                      </a:lnTo>
                      <a:lnTo>
                        <a:pt x="25" y="15"/>
                      </a:lnTo>
                      <a:lnTo>
                        <a:pt x="23" y="17"/>
                      </a:lnTo>
                      <a:lnTo>
                        <a:pt x="21" y="19"/>
                      </a:lnTo>
                      <a:lnTo>
                        <a:pt x="19" y="21"/>
                      </a:lnTo>
                      <a:lnTo>
                        <a:pt x="17" y="23"/>
                      </a:lnTo>
                      <a:lnTo>
                        <a:pt x="15" y="25"/>
                      </a:lnTo>
                      <a:lnTo>
                        <a:pt x="13" y="27"/>
                      </a:lnTo>
                      <a:lnTo>
                        <a:pt x="11" y="29"/>
                      </a:lnTo>
                      <a:lnTo>
                        <a:pt x="9" y="31"/>
                      </a:lnTo>
                      <a:lnTo>
                        <a:pt x="7" y="33"/>
                      </a:lnTo>
                      <a:lnTo>
                        <a:pt x="6" y="34"/>
                      </a:lnTo>
                      <a:lnTo>
                        <a:pt x="0" y="28"/>
                      </a:lnTo>
                      <a:lnTo>
                        <a:pt x="1" y="27"/>
                      </a:lnTo>
                      <a:lnTo>
                        <a:pt x="3" y="25"/>
                      </a:lnTo>
                      <a:lnTo>
                        <a:pt x="5" y="23"/>
                      </a:lnTo>
                      <a:lnTo>
                        <a:pt x="7" y="21"/>
                      </a:lnTo>
                      <a:lnTo>
                        <a:pt x="9" y="19"/>
                      </a:lnTo>
                      <a:lnTo>
                        <a:pt x="11" y="17"/>
                      </a:lnTo>
                      <a:lnTo>
                        <a:pt x="13" y="15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9" y="10"/>
                      </a:lnTo>
                      <a:lnTo>
                        <a:pt x="21" y="8"/>
                      </a:lnTo>
                      <a:lnTo>
                        <a:pt x="23" y="6"/>
                      </a:lnTo>
                      <a:lnTo>
                        <a:pt x="25" y="4"/>
                      </a:lnTo>
                      <a:lnTo>
                        <a:pt x="27" y="2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35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2" name="Freeform 762">
                  <a:extLst>
                    <a:ext uri="{FF2B5EF4-FFF2-40B4-BE49-F238E27FC236}">
                      <a16:creationId xmlns:a16="http://schemas.microsoft.com/office/drawing/2014/main" id="{B43080F2-4481-4320-8C51-0C0D9D405D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1988" y="4881563"/>
                  <a:ext cx="30163" cy="30163"/>
                </a:xfrm>
                <a:custGeom>
                  <a:avLst/>
                  <a:gdLst>
                    <a:gd name="T0" fmla="*/ 34 w 34"/>
                    <a:gd name="T1" fmla="*/ 6 h 34"/>
                    <a:gd name="T2" fmla="*/ 34 w 34"/>
                    <a:gd name="T3" fmla="*/ 6 h 34"/>
                    <a:gd name="T4" fmla="*/ 34 w 34"/>
                    <a:gd name="T5" fmla="*/ 6 h 34"/>
                    <a:gd name="T6" fmla="*/ 33 w 34"/>
                    <a:gd name="T7" fmla="*/ 7 h 34"/>
                    <a:gd name="T8" fmla="*/ 33 w 34"/>
                    <a:gd name="T9" fmla="*/ 7 h 34"/>
                    <a:gd name="T10" fmla="*/ 31 w 34"/>
                    <a:gd name="T11" fmla="*/ 9 h 34"/>
                    <a:gd name="T12" fmla="*/ 31 w 34"/>
                    <a:gd name="T13" fmla="*/ 9 h 34"/>
                    <a:gd name="T14" fmla="*/ 29 w 34"/>
                    <a:gd name="T15" fmla="*/ 11 h 34"/>
                    <a:gd name="T16" fmla="*/ 29 w 34"/>
                    <a:gd name="T17" fmla="*/ 11 h 34"/>
                    <a:gd name="T18" fmla="*/ 27 w 34"/>
                    <a:gd name="T19" fmla="*/ 13 h 34"/>
                    <a:gd name="T20" fmla="*/ 27 w 34"/>
                    <a:gd name="T21" fmla="*/ 13 h 34"/>
                    <a:gd name="T22" fmla="*/ 25 w 34"/>
                    <a:gd name="T23" fmla="*/ 15 h 34"/>
                    <a:gd name="T24" fmla="*/ 25 w 34"/>
                    <a:gd name="T25" fmla="*/ 15 h 34"/>
                    <a:gd name="T26" fmla="*/ 23 w 34"/>
                    <a:gd name="T27" fmla="*/ 17 h 34"/>
                    <a:gd name="T28" fmla="*/ 23 w 34"/>
                    <a:gd name="T29" fmla="*/ 17 h 34"/>
                    <a:gd name="T30" fmla="*/ 21 w 34"/>
                    <a:gd name="T31" fmla="*/ 19 h 34"/>
                    <a:gd name="T32" fmla="*/ 19 w 34"/>
                    <a:gd name="T33" fmla="*/ 21 h 34"/>
                    <a:gd name="T34" fmla="*/ 17 w 34"/>
                    <a:gd name="T35" fmla="*/ 23 h 34"/>
                    <a:gd name="T36" fmla="*/ 15 w 34"/>
                    <a:gd name="T37" fmla="*/ 25 h 34"/>
                    <a:gd name="T38" fmla="*/ 13 w 34"/>
                    <a:gd name="T39" fmla="*/ 27 h 34"/>
                    <a:gd name="T40" fmla="*/ 11 w 34"/>
                    <a:gd name="T41" fmla="*/ 29 h 34"/>
                    <a:gd name="T42" fmla="*/ 9 w 34"/>
                    <a:gd name="T43" fmla="*/ 31 h 34"/>
                    <a:gd name="T44" fmla="*/ 7 w 34"/>
                    <a:gd name="T45" fmla="*/ 32 h 34"/>
                    <a:gd name="T46" fmla="*/ 6 w 34"/>
                    <a:gd name="T47" fmla="*/ 34 h 34"/>
                    <a:gd name="T48" fmla="*/ 0 w 34"/>
                    <a:gd name="T49" fmla="*/ 28 h 34"/>
                    <a:gd name="T50" fmla="*/ 2 w 34"/>
                    <a:gd name="T51" fmla="*/ 27 h 34"/>
                    <a:gd name="T52" fmla="*/ 4 w 34"/>
                    <a:gd name="T53" fmla="*/ 25 h 34"/>
                    <a:gd name="T54" fmla="*/ 6 w 34"/>
                    <a:gd name="T55" fmla="*/ 23 h 34"/>
                    <a:gd name="T56" fmla="*/ 8 w 34"/>
                    <a:gd name="T57" fmla="*/ 21 h 34"/>
                    <a:gd name="T58" fmla="*/ 9 w 34"/>
                    <a:gd name="T59" fmla="*/ 19 h 34"/>
                    <a:gd name="T60" fmla="*/ 11 w 34"/>
                    <a:gd name="T61" fmla="*/ 17 h 34"/>
                    <a:gd name="T62" fmla="*/ 13 w 34"/>
                    <a:gd name="T63" fmla="*/ 15 h 34"/>
                    <a:gd name="T64" fmla="*/ 15 w 34"/>
                    <a:gd name="T65" fmla="*/ 13 h 34"/>
                    <a:gd name="T66" fmla="*/ 17 w 34"/>
                    <a:gd name="T67" fmla="*/ 11 h 34"/>
                    <a:gd name="T68" fmla="*/ 17 w 34"/>
                    <a:gd name="T69" fmla="*/ 11 h 34"/>
                    <a:gd name="T70" fmla="*/ 19 w 34"/>
                    <a:gd name="T71" fmla="*/ 9 h 34"/>
                    <a:gd name="T72" fmla="*/ 19 w 34"/>
                    <a:gd name="T73" fmla="*/ 9 h 34"/>
                    <a:gd name="T74" fmla="*/ 21 w 34"/>
                    <a:gd name="T75" fmla="*/ 7 h 34"/>
                    <a:gd name="T76" fmla="*/ 21 w 34"/>
                    <a:gd name="T77" fmla="*/ 7 h 34"/>
                    <a:gd name="T78" fmla="*/ 23 w 34"/>
                    <a:gd name="T79" fmla="*/ 6 h 34"/>
                    <a:gd name="T80" fmla="*/ 23 w 34"/>
                    <a:gd name="T81" fmla="*/ 5 h 34"/>
                    <a:gd name="T82" fmla="*/ 25 w 34"/>
                    <a:gd name="T83" fmla="*/ 4 h 34"/>
                    <a:gd name="T84" fmla="*/ 25 w 34"/>
                    <a:gd name="T85" fmla="*/ 3 h 34"/>
                    <a:gd name="T86" fmla="*/ 27 w 34"/>
                    <a:gd name="T87" fmla="*/ 2 h 34"/>
                    <a:gd name="T88" fmla="*/ 27 w 34"/>
                    <a:gd name="T89" fmla="*/ 1 h 34"/>
                    <a:gd name="T90" fmla="*/ 29 w 34"/>
                    <a:gd name="T91" fmla="*/ 0 h 34"/>
                    <a:gd name="T92" fmla="*/ 29 w 34"/>
                    <a:gd name="T93" fmla="*/ 0 h 34"/>
                    <a:gd name="T94" fmla="*/ 34 w 34"/>
                    <a:gd name="T95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4" h="34">
                      <a:moveTo>
                        <a:pt x="34" y="6"/>
                      </a:moveTo>
                      <a:lnTo>
                        <a:pt x="34" y="6"/>
                      </a:lnTo>
                      <a:lnTo>
                        <a:pt x="34" y="6"/>
                      </a:lnTo>
                      <a:lnTo>
                        <a:pt x="33" y="7"/>
                      </a:lnTo>
                      <a:lnTo>
                        <a:pt x="33" y="7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29" y="11"/>
                      </a:lnTo>
                      <a:lnTo>
                        <a:pt x="29" y="11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5" y="15"/>
                      </a:lnTo>
                      <a:lnTo>
                        <a:pt x="25" y="15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1" y="19"/>
                      </a:lnTo>
                      <a:lnTo>
                        <a:pt x="19" y="21"/>
                      </a:lnTo>
                      <a:lnTo>
                        <a:pt x="17" y="23"/>
                      </a:lnTo>
                      <a:lnTo>
                        <a:pt x="15" y="25"/>
                      </a:lnTo>
                      <a:lnTo>
                        <a:pt x="13" y="27"/>
                      </a:lnTo>
                      <a:lnTo>
                        <a:pt x="11" y="29"/>
                      </a:lnTo>
                      <a:lnTo>
                        <a:pt x="9" y="31"/>
                      </a:lnTo>
                      <a:lnTo>
                        <a:pt x="7" y="32"/>
                      </a:lnTo>
                      <a:lnTo>
                        <a:pt x="6" y="34"/>
                      </a:lnTo>
                      <a:lnTo>
                        <a:pt x="0" y="28"/>
                      </a:lnTo>
                      <a:lnTo>
                        <a:pt x="2" y="27"/>
                      </a:lnTo>
                      <a:lnTo>
                        <a:pt x="4" y="25"/>
                      </a:lnTo>
                      <a:lnTo>
                        <a:pt x="6" y="23"/>
                      </a:lnTo>
                      <a:lnTo>
                        <a:pt x="8" y="21"/>
                      </a:lnTo>
                      <a:lnTo>
                        <a:pt x="9" y="19"/>
                      </a:lnTo>
                      <a:lnTo>
                        <a:pt x="11" y="17"/>
                      </a:lnTo>
                      <a:lnTo>
                        <a:pt x="13" y="15"/>
                      </a:lnTo>
                      <a:lnTo>
                        <a:pt x="15" y="13"/>
                      </a:lnTo>
                      <a:lnTo>
                        <a:pt x="17" y="11"/>
                      </a:lnTo>
                      <a:lnTo>
                        <a:pt x="17" y="11"/>
                      </a:lnTo>
                      <a:lnTo>
                        <a:pt x="19" y="9"/>
                      </a:lnTo>
                      <a:lnTo>
                        <a:pt x="19" y="9"/>
                      </a:lnTo>
                      <a:lnTo>
                        <a:pt x="21" y="7"/>
                      </a:lnTo>
                      <a:lnTo>
                        <a:pt x="21" y="7"/>
                      </a:lnTo>
                      <a:lnTo>
                        <a:pt x="23" y="6"/>
                      </a:lnTo>
                      <a:lnTo>
                        <a:pt x="23" y="5"/>
                      </a:lnTo>
                      <a:lnTo>
                        <a:pt x="25" y="4"/>
                      </a:lnTo>
                      <a:lnTo>
                        <a:pt x="25" y="3"/>
                      </a:lnTo>
                      <a:lnTo>
                        <a:pt x="27" y="2"/>
                      </a:lnTo>
                      <a:lnTo>
                        <a:pt x="27" y="1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34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3" name="Freeform 763">
                  <a:extLst>
                    <a:ext uri="{FF2B5EF4-FFF2-40B4-BE49-F238E27FC236}">
                      <a16:creationId xmlns:a16="http://schemas.microsoft.com/office/drawing/2014/main" id="{0175456A-7ACE-4A4D-A168-AAE3DC2685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56200" y="4838700"/>
                  <a:ext cx="31750" cy="31750"/>
                </a:xfrm>
                <a:custGeom>
                  <a:avLst/>
                  <a:gdLst>
                    <a:gd name="T0" fmla="*/ 0 w 35"/>
                    <a:gd name="T1" fmla="*/ 6 h 34"/>
                    <a:gd name="T2" fmla="*/ 0 w 35"/>
                    <a:gd name="T3" fmla="*/ 6 h 34"/>
                    <a:gd name="T4" fmla="*/ 2 w 35"/>
                    <a:gd name="T5" fmla="*/ 7 h 34"/>
                    <a:gd name="T6" fmla="*/ 3 w 35"/>
                    <a:gd name="T7" fmla="*/ 9 h 34"/>
                    <a:gd name="T8" fmla="*/ 5 w 35"/>
                    <a:gd name="T9" fmla="*/ 11 h 34"/>
                    <a:gd name="T10" fmla="*/ 7 w 35"/>
                    <a:gd name="T11" fmla="*/ 13 h 34"/>
                    <a:gd name="T12" fmla="*/ 9 w 35"/>
                    <a:gd name="T13" fmla="*/ 15 h 34"/>
                    <a:gd name="T14" fmla="*/ 11 w 35"/>
                    <a:gd name="T15" fmla="*/ 17 h 34"/>
                    <a:gd name="T16" fmla="*/ 13 w 35"/>
                    <a:gd name="T17" fmla="*/ 18 h 34"/>
                    <a:gd name="T18" fmla="*/ 15 w 35"/>
                    <a:gd name="T19" fmla="*/ 20 h 34"/>
                    <a:gd name="T20" fmla="*/ 17 w 35"/>
                    <a:gd name="T21" fmla="*/ 22 h 34"/>
                    <a:gd name="T22" fmla="*/ 19 w 35"/>
                    <a:gd name="T23" fmla="*/ 24 h 34"/>
                    <a:gd name="T24" fmla="*/ 21 w 35"/>
                    <a:gd name="T25" fmla="*/ 26 h 34"/>
                    <a:gd name="T26" fmla="*/ 23 w 35"/>
                    <a:gd name="T27" fmla="*/ 28 h 34"/>
                    <a:gd name="T28" fmla="*/ 25 w 35"/>
                    <a:gd name="T29" fmla="*/ 30 h 34"/>
                    <a:gd name="T30" fmla="*/ 27 w 35"/>
                    <a:gd name="T31" fmla="*/ 32 h 34"/>
                    <a:gd name="T32" fmla="*/ 29 w 35"/>
                    <a:gd name="T33" fmla="*/ 34 h 34"/>
                    <a:gd name="T34" fmla="*/ 29 w 35"/>
                    <a:gd name="T35" fmla="*/ 34 h 34"/>
                    <a:gd name="T36" fmla="*/ 35 w 35"/>
                    <a:gd name="T37" fmla="*/ 29 h 34"/>
                    <a:gd name="T38" fmla="*/ 34 w 35"/>
                    <a:gd name="T39" fmla="*/ 28 h 34"/>
                    <a:gd name="T40" fmla="*/ 32 w 35"/>
                    <a:gd name="T41" fmla="*/ 26 h 34"/>
                    <a:gd name="T42" fmla="*/ 30 w 35"/>
                    <a:gd name="T43" fmla="*/ 24 h 34"/>
                    <a:gd name="T44" fmla="*/ 28 w 35"/>
                    <a:gd name="T45" fmla="*/ 22 h 34"/>
                    <a:gd name="T46" fmla="*/ 27 w 35"/>
                    <a:gd name="T47" fmla="*/ 20 h 34"/>
                    <a:gd name="T48" fmla="*/ 25 w 35"/>
                    <a:gd name="T49" fmla="*/ 19 h 34"/>
                    <a:gd name="T50" fmla="*/ 23 w 35"/>
                    <a:gd name="T51" fmla="*/ 17 h 34"/>
                    <a:gd name="T52" fmla="*/ 21 w 35"/>
                    <a:gd name="T53" fmla="*/ 15 h 34"/>
                    <a:gd name="T54" fmla="*/ 19 w 35"/>
                    <a:gd name="T55" fmla="*/ 13 h 34"/>
                    <a:gd name="T56" fmla="*/ 17 w 35"/>
                    <a:gd name="T57" fmla="*/ 11 h 34"/>
                    <a:gd name="T58" fmla="*/ 15 w 35"/>
                    <a:gd name="T59" fmla="*/ 9 h 34"/>
                    <a:gd name="T60" fmla="*/ 13 w 35"/>
                    <a:gd name="T61" fmla="*/ 7 h 34"/>
                    <a:gd name="T62" fmla="*/ 11 w 35"/>
                    <a:gd name="T63" fmla="*/ 5 h 34"/>
                    <a:gd name="T64" fmla="*/ 9 w 35"/>
                    <a:gd name="T65" fmla="*/ 3 h 34"/>
                    <a:gd name="T66" fmla="*/ 7 w 35"/>
                    <a:gd name="T67" fmla="*/ 1 h 34"/>
                    <a:gd name="T68" fmla="*/ 6 w 35"/>
                    <a:gd name="T69" fmla="*/ 0 h 34"/>
                    <a:gd name="T70" fmla="*/ 0 w 35"/>
                    <a:gd name="T71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5" h="3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2" y="7"/>
                      </a:lnTo>
                      <a:lnTo>
                        <a:pt x="3" y="9"/>
                      </a:lnTo>
                      <a:lnTo>
                        <a:pt x="5" y="11"/>
                      </a:lnTo>
                      <a:lnTo>
                        <a:pt x="7" y="13"/>
                      </a:lnTo>
                      <a:lnTo>
                        <a:pt x="9" y="15"/>
                      </a:lnTo>
                      <a:lnTo>
                        <a:pt x="11" y="17"/>
                      </a:lnTo>
                      <a:lnTo>
                        <a:pt x="13" y="18"/>
                      </a:lnTo>
                      <a:lnTo>
                        <a:pt x="15" y="20"/>
                      </a:lnTo>
                      <a:lnTo>
                        <a:pt x="17" y="22"/>
                      </a:lnTo>
                      <a:lnTo>
                        <a:pt x="19" y="24"/>
                      </a:lnTo>
                      <a:lnTo>
                        <a:pt x="21" y="26"/>
                      </a:lnTo>
                      <a:lnTo>
                        <a:pt x="23" y="28"/>
                      </a:lnTo>
                      <a:lnTo>
                        <a:pt x="25" y="30"/>
                      </a:lnTo>
                      <a:lnTo>
                        <a:pt x="27" y="32"/>
                      </a:lnTo>
                      <a:lnTo>
                        <a:pt x="29" y="34"/>
                      </a:lnTo>
                      <a:lnTo>
                        <a:pt x="29" y="34"/>
                      </a:lnTo>
                      <a:lnTo>
                        <a:pt x="35" y="29"/>
                      </a:lnTo>
                      <a:lnTo>
                        <a:pt x="34" y="28"/>
                      </a:lnTo>
                      <a:lnTo>
                        <a:pt x="32" y="26"/>
                      </a:lnTo>
                      <a:lnTo>
                        <a:pt x="30" y="24"/>
                      </a:lnTo>
                      <a:lnTo>
                        <a:pt x="28" y="22"/>
                      </a:lnTo>
                      <a:lnTo>
                        <a:pt x="27" y="20"/>
                      </a:lnTo>
                      <a:lnTo>
                        <a:pt x="25" y="19"/>
                      </a:lnTo>
                      <a:lnTo>
                        <a:pt x="23" y="17"/>
                      </a:lnTo>
                      <a:lnTo>
                        <a:pt x="21" y="15"/>
                      </a:lnTo>
                      <a:lnTo>
                        <a:pt x="19" y="13"/>
                      </a:lnTo>
                      <a:lnTo>
                        <a:pt x="17" y="11"/>
                      </a:lnTo>
                      <a:lnTo>
                        <a:pt x="15" y="9"/>
                      </a:lnTo>
                      <a:lnTo>
                        <a:pt x="13" y="7"/>
                      </a:lnTo>
                      <a:lnTo>
                        <a:pt x="11" y="5"/>
                      </a:lnTo>
                      <a:lnTo>
                        <a:pt x="9" y="3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4" name="Freeform 764">
                  <a:extLst>
                    <a:ext uri="{FF2B5EF4-FFF2-40B4-BE49-F238E27FC236}">
                      <a16:creationId xmlns:a16="http://schemas.microsoft.com/office/drawing/2014/main" id="{A3F24782-9E84-47E5-AB36-72FA443FBC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80025" y="4964113"/>
                  <a:ext cx="31750" cy="31750"/>
                </a:xfrm>
                <a:custGeom>
                  <a:avLst/>
                  <a:gdLst>
                    <a:gd name="T0" fmla="*/ 0 w 34"/>
                    <a:gd name="T1" fmla="*/ 5 h 34"/>
                    <a:gd name="T2" fmla="*/ 0 w 34"/>
                    <a:gd name="T3" fmla="*/ 5 h 34"/>
                    <a:gd name="T4" fmla="*/ 1 w 34"/>
                    <a:gd name="T5" fmla="*/ 6 h 34"/>
                    <a:gd name="T6" fmla="*/ 3 w 34"/>
                    <a:gd name="T7" fmla="*/ 8 h 34"/>
                    <a:gd name="T8" fmla="*/ 5 w 34"/>
                    <a:gd name="T9" fmla="*/ 10 h 34"/>
                    <a:gd name="T10" fmla="*/ 7 w 34"/>
                    <a:gd name="T11" fmla="*/ 12 h 34"/>
                    <a:gd name="T12" fmla="*/ 8 w 34"/>
                    <a:gd name="T13" fmla="*/ 14 h 34"/>
                    <a:gd name="T14" fmla="*/ 10 w 34"/>
                    <a:gd name="T15" fmla="*/ 16 h 34"/>
                    <a:gd name="T16" fmla="*/ 12 w 34"/>
                    <a:gd name="T17" fmla="*/ 18 h 34"/>
                    <a:gd name="T18" fmla="*/ 14 w 34"/>
                    <a:gd name="T19" fmla="*/ 20 h 34"/>
                    <a:gd name="T20" fmla="*/ 16 w 34"/>
                    <a:gd name="T21" fmla="*/ 22 h 34"/>
                    <a:gd name="T22" fmla="*/ 18 w 34"/>
                    <a:gd name="T23" fmla="*/ 23 h 34"/>
                    <a:gd name="T24" fmla="*/ 20 w 34"/>
                    <a:gd name="T25" fmla="*/ 25 h 34"/>
                    <a:gd name="T26" fmla="*/ 22 w 34"/>
                    <a:gd name="T27" fmla="*/ 27 h 34"/>
                    <a:gd name="T28" fmla="*/ 24 w 34"/>
                    <a:gd name="T29" fmla="*/ 29 h 34"/>
                    <a:gd name="T30" fmla="*/ 26 w 34"/>
                    <a:gd name="T31" fmla="*/ 31 h 34"/>
                    <a:gd name="T32" fmla="*/ 28 w 34"/>
                    <a:gd name="T33" fmla="*/ 33 h 34"/>
                    <a:gd name="T34" fmla="*/ 29 w 34"/>
                    <a:gd name="T35" fmla="*/ 34 h 34"/>
                    <a:gd name="T36" fmla="*/ 34 w 34"/>
                    <a:gd name="T37" fmla="*/ 28 h 34"/>
                    <a:gd name="T38" fmla="*/ 33 w 34"/>
                    <a:gd name="T39" fmla="*/ 27 h 34"/>
                    <a:gd name="T40" fmla="*/ 32 w 34"/>
                    <a:gd name="T41" fmla="*/ 25 h 34"/>
                    <a:gd name="T42" fmla="*/ 30 w 34"/>
                    <a:gd name="T43" fmla="*/ 23 h 34"/>
                    <a:gd name="T44" fmla="*/ 28 w 34"/>
                    <a:gd name="T45" fmla="*/ 22 h 34"/>
                    <a:gd name="T46" fmla="*/ 26 w 34"/>
                    <a:gd name="T47" fmla="*/ 20 h 34"/>
                    <a:gd name="T48" fmla="*/ 24 w 34"/>
                    <a:gd name="T49" fmla="*/ 18 h 34"/>
                    <a:gd name="T50" fmla="*/ 22 w 34"/>
                    <a:gd name="T51" fmla="*/ 16 h 34"/>
                    <a:gd name="T52" fmla="*/ 20 w 34"/>
                    <a:gd name="T53" fmla="*/ 14 h 34"/>
                    <a:gd name="T54" fmla="*/ 18 w 34"/>
                    <a:gd name="T55" fmla="*/ 12 h 34"/>
                    <a:gd name="T56" fmla="*/ 16 w 34"/>
                    <a:gd name="T57" fmla="*/ 10 h 34"/>
                    <a:gd name="T58" fmla="*/ 14 w 34"/>
                    <a:gd name="T59" fmla="*/ 8 h 34"/>
                    <a:gd name="T60" fmla="*/ 12 w 34"/>
                    <a:gd name="T61" fmla="*/ 6 h 34"/>
                    <a:gd name="T62" fmla="*/ 10 w 34"/>
                    <a:gd name="T63" fmla="*/ 4 h 34"/>
                    <a:gd name="T64" fmla="*/ 8 w 34"/>
                    <a:gd name="T65" fmla="*/ 2 h 34"/>
                    <a:gd name="T66" fmla="*/ 6 w 34"/>
                    <a:gd name="T67" fmla="*/ 0 h 34"/>
                    <a:gd name="T68" fmla="*/ 6 w 34"/>
                    <a:gd name="T69" fmla="*/ 0 h 34"/>
                    <a:gd name="T70" fmla="*/ 0 w 34"/>
                    <a:gd name="T71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4" h="34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5" y="10"/>
                      </a:lnTo>
                      <a:lnTo>
                        <a:pt x="7" y="12"/>
                      </a:lnTo>
                      <a:lnTo>
                        <a:pt x="8" y="14"/>
                      </a:lnTo>
                      <a:lnTo>
                        <a:pt x="10" y="16"/>
                      </a:lnTo>
                      <a:lnTo>
                        <a:pt x="12" y="18"/>
                      </a:lnTo>
                      <a:lnTo>
                        <a:pt x="14" y="20"/>
                      </a:lnTo>
                      <a:lnTo>
                        <a:pt x="16" y="22"/>
                      </a:lnTo>
                      <a:lnTo>
                        <a:pt x="18" y="23"/>
                      </a:lnTo>
                      <a:lnTo>
                        <a:pt x="20" y="25"/>
                      </a:lnTo>
                      <a:lnTo>
                        <a:pt x="22" y="27"/>
                      </a:lnTo>
                      <a:lnTo>
                        <a:pt x="24" y="29"/>
                      </a:lnTo>
                      <a:lnTo>
                        <a:pt x="26" y="31"/>
                      </a:lnTo>
                      <a:lnTo>
                        <a:pt x="28" y="33"/>
                      </a:lnTo>
                      <a:lnTo>
                        <a:pt x="29" y="34"/>
                      </a:lnTo>
                      <a:lnTo>
                        <a:pt x="34" y="28"/>
                      </a:lnTo>
                      <a:lnTo>
                        <a:pt x="33" y="27"/>
                      </a:lnTo>
                      <a:lnTo>
                        <a:pt x="32" y="25"/>
                      </a:lnTo>
                      <a:lnTo>
                        <a:pt x="30" y="23"/>
                      </a:lnTo>
                      <a:lnTo>
                        <a:pt x="28" y="22"/>
                      </a:lnTo>
                      <a:lnTo>
                        <a:pt x="26" y="20"/>
                      </a:lnTo>
                      <a:lnTo>
                        <a:pt x="24" y="18"/>
                      </a:lnTo>
                      <a:lnTo>
                        <a:pt x="22" y="16"/>
                      </a:lnTo>
                      <a:lnTo>
                        <a:pt x="20" y="14"/>
                      </a:lnTo>
                      <a:lnTo>
                        <a:pt x="18" y="12"/>
                      </a:lnTo>
                      <a:lnTo>
                        <a:pt x="16" y="10"/>
                      </a:lnTo>
                      <a:lnTo>
                        <a:pt x="14" y="8"/>
                      </a:lnTo>
                      <a:lnTo>
                        <a:pt x="12" y="6"/>
                      </a:lnTo>
                      <a:lnTo>
                        <a:pt x="10" y="4"/>
                      </a:lnTo>
                      <a:lnTo>
                        <a:pt x="8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5" name="Freeform 765">
                  <a:extLst>
                    <a:ext uri="{FF2B5EF4-FFF2-40B4-BE49-F238E27FC236}">
                      <a16:creationId xmlns:a16="http://schemas.microsoft.com/office/drawing/2014/main" id="{A56AEDCB-79A8-40E8-91A3-E2B9453991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38750" y="4922838"/>
                  <a:ext cx="31750" cy="30163"/>
                </a:xfrm>
                <a:custGeom>
                  <a:avLst/>
                  <a:gdLst>
                    <a:gd name="T0" fmla="*/ 0 w 34"/>
                    <a:gd name="T1" fmla="*/ 5 h 34"/>
                    <a:gd name="T2" fmla="*/ 0 w 34"/>
                    <a:gd name="T3" fmla="*/ 5 h 34"/>
                    <a:gd name="T4" fmla="*/ 0 w 34"/>
                    <a:gd name="T5" fmla="*/ 6 h 34"/>
                    <a:gd name="T6" fmla="*/ 2 w 34"/>
                    <a:gd name="T7" fmla="*/ 8 h 34"/>
                    <a:gd name="T8" fmla="*/ 4 w 34"/>
                    <a:gd name="T9" fmla="*/ 10 h 34"/>
                    <a:gd name="T10" fmla="*/ 6 w 34"/>
                    <a:gd name="T11" fmla="*/ 12 h 34"/>
                    <a:gd name="T12" fmla="*/ 8 w 34"/>
                    <a:gd name="T13" fmla="*/ 13 h 34"/>
                    <a:gd name="T14" fmla="*/ 10 w 34"/>
                    <a:gd name="T15" fmla="*/ 15 h 34"/>
                    <a:gd name="T16" fmla="*/ 12 w 34"/>
                    <a:gd name="T17" fmla="*/ 17 h 34"/>
                    <a:gd name="T18" fmla="*/ 14 w 34"/>
                    <a:gd name="T19" fmla="*/ 19 h 34"/>
                    <a:gd name="T20" fmla="*/ 16 w 34"/>
                    <a:gd name="T21" fmla="*/ 21 h 34"/>
                    <a:gd name="T22" fmla="*/ 18 w 34"/>
                    <a:gd name="T23" fmla="*/ 23 h 34"/>
                    <a:gd name="T24" fmla="*/ 20 w 34"/>
                    <a:gd name="T25" fmla="*/ 25 h 34"/>
                    <a:gd name="T26" fmla="*/ 22 w 34"/>
                    <a:gd name="T27" fmla="*/ 27 h 34"/>
                    <a:gd name="T28" fmla="*/ 24 w 34"/>
                    <a:gd name="T29" fmla="*/ 29 h 34"/>
                    <a:gd name="T30" fmla="*/ 25 w 34"/>
                    <a:gd name="T31" fmla="*/ 31 h 34"/>
                    <a:gd name="T32" fmla="*/ 27 w 34"/>
                    <a:gd name="T33" fmla="*/ 33 h 34"/>
                    <a:gd name="T34" fmla="*/ 29 w 34"/>
                    <a:gd name="T35" fmla="*/ 34 h 34"/>
                    <a:gd name="T36" fmla="*/ 34 w 34"/>
                    <a:gd name="T37" fmla="*/ 28 h 34"/>
                    <a:gd name="T38" fmla="*/ 33 w 34"/>
                    <a:gd name="T39" fmla="*/ 27 h 34"/>
                    <a:gd name="T40" fmla="*/ 31 w 34"/>
                    <a:gd name="T41" fmla="*/ 25 h 34"/>
                    <a:gd name="T42" fmla="*/ 29 w 34"/>
                    <a:gd name="T43" fmla="*/ 23 h 34"/>
                    <a:gd name="T44" fmla="*/ 27 w 34"/>
                    <a:gd name="T45" fmla="*/ 21 h 34"/>
                    <a:gd name="T46" fmla="*/ 25 w 34"/>
                    <a:gd name="T47" fmla="*/ 19 h 34"/>
                    <a:gd name="T48" fmla="*/ 24 w 34"/>
                    <a:gd name="T49" fmla="*/ 17 h 34"/>
                    <a:gd name="T50" fmla="*/ 22 w 34"/>
                    <a:gd name="T51" fmla="*/ 15 h 34"/>
                    <a:gd name="T52" fmla="*/ 20 w 34"/>
                    <a:gd name="T53" fmla="*/ 14 h 34"/>
                    <a:gd name="T54" fmla="*/ 18 w 34"/>
                    <a:gd name="T55" fmla="*/ 12 h 34"/>
                    <a:gd name="T56" fmla="*/ 16 w 34"/>
                    <a:gd name="T57" fmla="*/ 10 h 34"/>
                    <a:gd name="T58" fmla="*/ 14 w 34"/>
                    <a:gd name="T59" fmla="*/ 8 h 34"/>
                    <a:gd name="T60" fmla="*/ 12 w 34"/>
                    <a:gd name="T61" fmla="*/ 6 h 34"/>
                    <a:gd name="T62" fmla="*/ 10 w 34"/>
                    <a:gd name="T63" fmla="*/ 4 h 34"/>
                    <a:gd name="T64" fmla="*/ 8 w 34"/>
                    <a:gd name="T65" fmla="*/ 2 h 34"/>
                    <a:gd name="T66" fmla="*/ 6 w 34"/>
                    <a:gd name="T67" fmla="*/ 0 h 34"/>
                    <a:gd name="T68" fmla="*/ 6 w 34"/>
                    <a:gd name="T69" fmla="*/ 0 h 34"/>
                    <a:gd name="T70" fmla="*/ 0 w 34"/>
                    <a:gd name="T71" fmla="*/ 5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34" h="34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2" y="8"/>
                      </a:lnTo>
                      <a:lnTo>
                        <a:pt x="4" y="10"/>
                      </a:lnTo>
                      <a:lnTo>
                        <a:pt x="6" y="12"/>
                      </a:lnTo>
                      <a:lnTo>
                        <a:pt x="8" y="13"/>
                      </a:lnTo>
                      <a:lnTo>
                        <a:pt x="10" y="15"/>
                      </a:lnTo>
                      <a:lnTo>
                        <a:pt x="12" y="17"/>
                      </a:lnTo>
                      <a:lnTo>
                        <a:pt x="14" y="19"/>
                      </a:lnTo>
                      <a:lnTo>
                        <a:pt x="16" y="21"/>
                      </a:lnTo>
                      <a:lnTo>
                        <a:pt x="18" y="23"/>
                      </a:lnTo>
                      <a:lnTo>
                        <a:pt x="20" y="25"/>
                      </a:lnTo>
                      <a:lnTo>
                        <a:pt x="22" y="27"/>
                      </a:lnTo>
                      <a:lnTo>
                        <a:pt x="24" y="29"/>
                      </a:lnTo>
                      <a:lnTo>
                        <a:pt x="25" y="31"/>
                      </a:lnTo>
                      <a:lnTo>
                        <a:pt x="27" y="33"/>
                      </a:lnTo>
                      <a:lnTo>
                        <a:pt x="29" y="34"/>
                      </a:lnTo>
                      <a:lnTo>
                        <a:pt x="34" y="28"/>
                      </a:lnTo>
                      <a:lnTo>
                        <a:pt x="33" y="27"/>
                      </a:lnTo>
                      <a:lnTo>
                        <a:pt x="31" y="25"/>
                      </a:lnTo>
                      <a:lnTo>
                        <a:pt x="29" y="23"/>
                      </a:lnTo>
                      <a:lnTo>
                        <a:pt x="27" y="21"/>
                      </a:lnTo>
                      <a:lnTo>
                        <a:pt x="25" y="19"/>
                      </a:lnTo>
                      <a:lnTo>
                        <a:pt x="24" y="17"/>
                      </a:lnTo>
                      <a:lnTo>
                        <a:pt x="22" y="15"/>
                      </a:lnTo>
                      <a:lnTo>
                        <a:pt x="20" y="14"/>
                      </a:lnTo>
                      <a:lnTo>
                        <a:pt x="18" y="12"/>
                      </a:lnTo>
                      <a:lnTo>
                        <a:pt x="16" y="10"/>
                      </a:lnTo>
                      <a:lnTo>
                        <a:pt x="14" y="8"/>
                      </a:lnTo>
                      <a:lnTo>
                        <a:pt x="12" y="6"/>
                      </a:lnTo>
                      <a:lnTo>
                        <a:pt x="10" y="4"/>
                      </a:lnTo>
                      <a:lnTo>
                        <a:pt x="8" y="2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6" name="Freeform 766">
                  <a:extLst>
                    <a:ext uri="{FF2B5EF4-FFF2-40B4-BE49-F238E27FC236}">
                      <a16:creationId xmlns:a16="http://schemas.microsoft.com/office/drawing/2014/main" id="{956D845B-C156-4062-8C48-F8E8D8AB76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97475" y="4881563"/>
                  <a:ext cx="31750" cy="30163"/>
                </a:xfrm>
                <a:custGeom>
                  <a:avLst/>
                  <a:gdLst>
                    <a:gd name="T0" fmla="*/ 0 w 35"/>
                    <a:gd name="T1" fmla="*/ 6 h 34"/>
                    <a:gd name="T2" fmla="*/ 0 w 35"/>
                    <a:gd name="T3" fmla="*/ 6 h 34"/>
                    <a:gd name="T4" fmla="*/ 0 w 35"/>
                    <a:gd name="T5" fmla="*/ 6 h 34"/>
                    <a:gd name="T6" fmla="*/ 2 w 35"/>
                    <a:gd name="T7" fmla="*/ 7 h 34"/>
                    <a:gd name="T8" fmla="*/ 2 w 35"/>
                    <a:gd name="T9" fmla="*/ 7 h 34"/>
                    <a:gd name="T10" fmla="*/ 4 w 35"/>
                    <a:gd name="T11" fmla="*/ 9 h 34"/>
                    <a:gd name="T12" fmla="*/ 4 w 35"/>
                    <a:gd name="T13" fmla="*/ 9 h 34"/>
                    <a:gd name="T14" fmla="*/ 6 w 35"/>
                    <a:gd name="T15" fmla="*/ 11 h 34"/>
                    <a:gd name="T16" fmla="*/ 6 w 35"/>
                    <a:gd name="T17" fmla="*/ 11 h 34"/>
                    <a:gd name="T18" fmla="*/ 8 w 35"/>
                    <a:gd name="T19" fmla="*/ 13 h 34"/>
                    <a:gd name="T20" fmla="*/ 8 w 35"/>
                    <a:gd name="T21" fmla="*/ 13 h 34"/>
                    <a:gd name="T22" fmla="*/ 10 w 35"/>
                    <a:gd name="T23" fmla="*/ 15 h 34"/>
                    <a:gd name="T24" fmla="*/ 10 w 35"/>
                    <a:gd name="T25" fmla="*/ 15 h 34"/>
                    <a:gd name="T26" fmla="*/ 11 w 35"/>
                    <a:gd name="T27" fmla="*/ 17 h 34"/>
                    <a:gd name="T28" fmla="*/ 12 w 35"/>
                    <a:gd name="T29" fmla="*/ 17 h 34"/>
                    <a:gd name="T30" fmla="*/ 14 w 35"/>
                    <a:gd name="T31" fmla="*/ 19 h 34"/>
                    <a:gd name="T32" fmla="*/ 16 w 35"/>
                    <a:gd name="T33" fmla="*/ 21 h 34"/>
                    <a:gd name="T34" fmla="*/ 18 w 35"/>
                    <a:gd name="T35" fmla="*/ 23 h 34"/>
                    <a:gd name="T36" fmla="*/ 19 w 35"/>
                    <a:gd name="T37" fmla="*/ 25 h 34"/>
                    <a:gd name="T38" fmla="*/ 21 w 35"/>
                    <a:gd name="T39" fmla="*/ 27 h 34"/>
                    <a:gd name="T40" fmla="*/ 23 w 35"/>
                    <a:gd name="T41" fmla="*/ 29 h 34"/>
                    <a:gd name="T42" fmla="*/ 25 w 35"/>
                    <a:gd name="T43" fmla="*/ 31 h 34"/>
                    <a:gd name="T44" fmla="*/ 27 w 35"/>
                    <a:gd name="T45" fmla="*/ 32 h 34"/>
                    <a:gd name="T46" fmla="*/ 29 w 35"/>
                    <a:gd name="T47" fmla="*/ 34 h 34"/>
                    <a:gd name="T48" fmla="*/ 35 w 35"/>
                    <a:gd name="T49" fmla="*/ 28 h 34"/>
                    <a:gd name="T50" fmla="*/ 33 w 35"/>
                    <a:gd name="T51" fmla="*/ 27 h 34"/>
                    <a:gd name="T52" fmla="*/ 31 w 35"/>
                    <a:gd name="T53" fmla="*/ 25 h 34"/>
                    <a:gd name="T54" fmla="*/ 29 w 35"/>
                    <a:gd name="T55" fmla="*/ 23 h 34"/>
                    <a:gd name="T56" fmla="*/ 27 w 35"/>
                    <a:gd name="T57" fmla="*/ 21 h 34"/>
                    <a:gd name="T58" fmla="*/ 25 w 35"/>
                    <a:gd name="T59" fmla="*/ 19 h 34"/>
                    <a:gd name="T60" fmla="*/ 23 w 35"/>
                    <a:gd name="T61" fmla="*/ 17 h 34"/>
                    <a:gd name="T62" fmla="*/ 21 w 35"/>
                    <a:gd name="T63" fmla="*/ 15 h 34"/>
                    <a:gd name="T64" fmla="*/ 19 w 35"/>
                    <a:gd name="T65" fmla="*/ 13 h 34"/>
                    <a:gd name="T66" fmla="*/ 17 w 35"/>
                    <a:gd name="T67" fmla="*/ 11 h 34"/>
                    <a:gd name="T68" fmla="*/ 17 w 35"/>
                    <a:gd name="T69" fmla="*/ 11 h 34"/>
                    <a:gd name="T70" fmla="*/ 16 w 35"/>
                    <a:gd name="T71" fmla="*/ 9 h 34"/>
                    <a:gd name="T72" fmla="*/ 15 w 35"/>
                    <a:gd name="T73" fmla="*/ 9 h 34"/>
                    <a:gd name="T74" fmla="*/ 14 w 35"/>
                    <a:gd name="T75" fmla="*/ 7 h 34"/>
                    <a:gd name="T76" fmla="*/ 13 w 35"/>
                    <a:gd name="T77" fmla="*/ 7 h 34"/>
                    <a:gd name="T78" fmla="*/ 12 w 35"/>
                    <a:gd name="T79" fmla="*/ 6 h 34"/>
                    <a:gd name="T80" fmla="*/ 11 w 35"/>
                    <a:gd name="T81" fmla="*/ 5 h 34"/>
                    <a:gd name="T82" fmla="*/ 10 w 35"/>
                    <a:gd name="T83" fmla="*/ 4 h 34"/>
                    <a:gd name="T84" fmla="*/ 10 w 35"/>
                    <a:gd name="T85" fmla="*/ 3 h 34"/>
                    <a:gd name="T86" fmla="*/ 8 w 35"/>
                    <a:gd name="T87" fmla="*/ 2 h 34"/>
                    <a:gd name="T88" fmla="*/ 8 w 35"/>
                    <a:gd name="T89" fmla="*/ 1 h 34"/>
                    <a:gd name="T90" fmla="*/ 6 w 35"/>
                    <a:gd name="T91" fmla="*/ 0 h 34"/>
                    <a:gd name="T92" fmla="*/ 6 w 35"/>
                    <a:gd name="T93" fmla="*/ 0 h 34"/>
                    <a:gd name="T94" fmla="*/ 0 w 35"/>
                    <a:gd name="T95" fmla="*/ 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35" h="34">
                      <a:moveTo>
                        <a:pt x="0" y="6"/>
                      </a:move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2" y="7"/>
                      </a:lnTo>
                      <a:lnTo>
                        <a:pt x="2" y="7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8" y="13"/>
                      </a:lnTo>
                      <a:lnTo>
                        <a:pt x="8" y="13"/>
                      </a:lnTo>
                      <a:lnTo>
                        <a:pt x="10" y="15"/>
                      </a:lnTo>
                      <a:lnTo>
                        <a:pt x="10" y="15"/>
                      </a:lnTo>
                      <a:lnTo>
                        <a:pt x="11" y="17"/>
                      </a:lnTo>
                      <a:lnTo>
                        <a:pt x="12" y="17"/>
                      </a:lnTo>
                      <a:lnTo>
                        <a:pt x="14" y="19"/>
                      </a:lnTo>
                      <a:lnTo>
                        <a:pt x="16" y="21"/>
                      </a:lnTo>
                      <a:lnTo>
                        <a:pt x="18" y="23"/>
                      </a:lnTo>
                      <a:lnTo>
                        <a:pt x="19" y="25"/>
                      </a:lnTo>
                      <a:lnTo>
                        <a:pt x="21" y="27"/>
                      </a:lnTo>
                      <a:lnTo>
                        <a:pt x="23" y="29"/>
                      </a:lnTo>
                      <a:lnTo>
                        <a:pt x="25" y="31"/>
                      </a:lnTo>
                      <a:lnTo>
                        <a:pt x="27" y="32"/>
                      </a:lnTo>
                      <a:lnTo>
                        <a:pt x="29" y="34"/>
                      </a:lnTo>
                      <a:lnTo>
                        <a:pt x="35" y="28"/>
                      </a:lnTo>
                      <a:lnTo>
                        <a:pt x="33" y="27"/>
                      </a:lnTo>
                      <a:lnTo>
                        <a:pt x="31" y="25"/>
                      </a:lnTo>
                      <a:lnTo>
                        <a:pt x="29" y="23"/>
                      </a:lnTo>
                      <a:lnTo>
                        <a:pt x="27" y="21"/>
                      </a:lnTo>
                      <a:lnTo>
                        <a:pt x="25" y="19"/>
                      </a:lnTo>
                      <a:lnTo>
                        <a:pt x="23" y="17"/>
                      </a:lnTo>
                      <a:lnTo>
                        <a:pt x="21" y="15"/>
                      </a:lnTo>
                      <a:lnTo>
                        <a:pt x="19" y="13"/>
                      </a:lnTo>
                      <a:lnTo>
                        <a:pt x="17" y="11"/>
                      </a:lnTo>
                      <a:lnTo>
                        <a:pt x="17" y="11"/>
                      </a:lnTo>
                      <a:lnTo>
                        <a:pt x="16" y="9"/>
                      </a:lnTo>
                      <a:lnTo>
                        <a:pt x="15" y="9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6"/>
                      </a:lnTo>
                      <a:lnTo>
                        <a:pt x="11" y="5"/>
                      </a:lnTo>
                      <a:lnTo>
                        <a:pt x="10" y="4"/>
                      </a:lnTo>
                      <a:lnTo>
                        <a:pt x="10" y="3"/>
                      </a:lnTo>
                      <a:lnTo>
                        <a:pt x="8" y="2"/>
                      </a:lnTo>
                      <a:lnTo>
                        <a:pt x="8" y="1"/>
                      </a:lnTo>
                      <a:lnTo>
                        <a:pt x="6" y="0"/>
                      </a:lnTo>
                      <a:lnTo>
                        <a:pt x="6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7" name="Freeform 767">
                  <a:extLst>
                    <a:ext uri="{FF2B5EF4-FFF2-40B4-BE49-F238E27FC236}">
                      <a16:creationId xmlns:a16="http://schemas.microsoft.com/office/drawing/2014/main" id="{910AB0D8-9F77-4437-914F-332B51520CD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646613" y="4908550"/>
                  <a:ext cx="66675" cy="1392238"/>
                </a:xfrm>
                <a:custGeom>
                  <a:avLst/>
                  <a:gdLst>
                    <a:gd name="T0" fmla="*/ 70 w 74"/>
                    <a:gd name="T1" fmla="*/ 1440 h 1536"/>
                    <a:gd name="T2" fmla="*/ 63 w 74"/>
                    <a:gd name="T3" fmla="*/ 1456 h 1536"/>
                    <a:gd name="T4" fmla="*/ 68 w 74"/>
                    <a:gd name="T5" fmla="*/ 1393 h 1536"/>
                    <a:gd name="T6" fmla="*/ 59 w 74"/>
                    <a:gd name="T7" fmla="*/ 1372 h 1536"/>
                    <a:gd name="T8" fmla="*/ 66 w 74"/>
                    <a:gd name="T9" fmla="*/ 1341 h 1536"/>
                    <a:gd name="T10" fmla="*/ 66 w 74"/>
                    <a:gd name="T11" fmla="*/ 1325 h 1536"/>
                    <a:gd name="T12" fmla="*/ 57 w 74"/>
                    <a:gd name="T13" fmla="*/ 1314 h 1536"/>
                    <a:gd name="T14" fmla="*/ 58 w 74"/>
                    <a:gd name="T15" fmla="*/ 1339 h 1536"/>
                    <a:gd name="T16" fmla="*/ 63 w 74"/>
                    <a:gd name="T17" fmla="*/ 1254 h 1536"/>
                    <a:gd name="T18" fmla="*/ 54 w 74"/>
                    <a:gd name="T19" fmla="*/ 1254 h 1536"/>
                    <a:gd name="T20" fmla="*/ 61 w 74"/>
                    <a:gd name="T21" fmla="*/ 1208 h 1536"/>
                    <a:gd name="T22" fmla="*/ 51 w 74"/>
                    <a:gd name="T23" fmla="*/ 1172 h 1536"/>
                    <a:gd name="T24" fmla="*/ 53 w 74"/>
                    <a:gd name="T25" fmla="*/ 1211 h 1536"/>
                    <a:gd name="T26" fmla="*/ 41 w 74"/>
                    <a:gd name="T27" fmla="*/ 741 h 1536"/>
                    <a:gd name="T28" fmla="*/ 32 w 74"/>
                    <a:gd name="T29" fmla="*/ 719 h 1536"/>
                    <a:gd name="T30" fmla="*/ 33 w 74"/>
                    <a:gd name="T31" fmla="*/ 749 h 1536"/>
                    <a:gd name="T32" fmla="*/ 38 w 74"/>
                    <a:gd name="T33" fmla="*/ 675 h 1536"/>
                    <a:gd name="T34" fmla="*/ 29 w 74"/>
                    <a:gd name="T35" fmla="*/ 659 h 1536"/>
                    <a:gd name="T36" fmla="*/ 36 w 74"/>
                    <a:gd name="T37" fmla="*/ 625 h 1536"/>
                    <a:gd name="T38" fmla="*/ 34 w 74"/>
                    <a:gd name="T39" fmla="*/ 588 h 1536"/>
                    <a:gd name="T40" fmla="*/ 27 w 74"/>
                    <a:gd name="T41" fmla="*/ 616 h 1536"/>
                    <a:gd name="T42" fmla="*/ 57 w 74"/>
                    <a:gd name="T43" fmla="*/ 1125 h 1536"/>
                    <a:gd name="T44" fmla="*/ 49 w 74"/>
                    <a:gd name="T45" fmla="*/ 1115 h 1536"/>
                    <a:gd name="T46" fmla="*/ 55 w 74"/>
                    <a:gd name="T47" fmla="*/ 1078 h 1536"/>
                    <a:gd name="T48" fmla="*/ 53 w 74"/>
                    <a:gd name="T49" fmla="*/ 1038 h 1536"/>
                    <a:gd name="T50" fmla="*/ 47 w 74"/>
                    <a:gd name="T51" fmla="*/ 1071 h 1536"/>
                    <a:gd name="T52" fmla="*/ 51 w 74"/>
                    <a:gd name="T53" fmla="*/ 992 h 1536"/>
                    <a:gd name="T54" fmla="*/ 43 w 74"/>
                    <a:gd name="T55" fmla="*/ 992 h 1536"/>
                    <a:gd name="T56" fmla="*/ 49 w 74"/>
                    <a:gd name="T57" fmla="*/ 943 h 1536"/>
                    <a:gd name="T58" fmla="*/ 40 w 74"/>
                    <a:gd name="T59" fmla="*/ 910 h 1536"/>
                    <a:gd name="T60" fmla="*/ 41 w 74"/>
                    <a:gd name="T61" fmla="*/ 949 h 1536"/>
                    <a:gd name="T62" fmla="*/ 46 w 74"/>
                    <a:gd name="T63" fmla="*/ 856 h 1536"/>
                    <a:gd name="T64" fmla="*/ 38 w 74"/>
                    <a:gd name="T65" fmla="*/ 867 h 1536"/>
                    <a:gd name="T66" fmla="*/ 44 w 74"/>
                    <a:gd name="T67" fmla="*/ 809 h 1536"/>
                    <a:gd name="T68" fmla="*/ 34 w 74"/>
                    <a:gd name="T69" fmla="*/ 782 h 1536"/>
                    <a:gd name="T70" fmla="*/ 44 w 74"/>
                    <a:gd name="T71" fmla="*/ 819 h 1536"/>
                    <a:gd name="T72" fmla="*/ 24 w 74"/>
                    <a:gd name="T73" fmla="*/ 405 h 1536"/>
                    <a:gd name="T74" fmla="*/ 16 w 74"/>
                    <a:gd name="T75" fmla="*/ 419 h 1536"/>
                    <a:gd name="T76" fmla="*/ 15 w 74"/>
                    <a:gd name="T77" fmla="*/ 392 h 1536"/>
                    <a:gd name="T78" fmla="*/ 27 w 74"/>
                    <a:gd name="T79" fmla="*/ 474 h 1536"/>
                    <a:gd name="T80" fmla="*/ 19 w 74"/>
                    <a:gd name="T81" fmla="*/ 479 h 1536"/>
                    <a:gd name="T82" fmla="*/ 29 w 74"/>
                    <a:gd name="T83" fmla="*/ 520 h 1536"/>
                    <a:gd name="T84" fmla="*/ 30 w 74"/>
                    <a:gd name="T85" fmla="*/ 559 h 1536"/>
                    <a:gd name="T86" fmla="*/ 21 w 74"/>
                    <a:gd name="T87" fmla="*/ 523 h 1536"/>
                    <a:gd name="T88" fmla="*/ 9 w 74"/>
                    <a:gd name="T89" fmla="*/ 24 h 1536"/>
                    <a:gd name="T90" fmla="*/ 1 w 74"/>
                    <a:gd name="T91" fmla="*/ 24 h 1536"/>
                    <a:gd name="T92" fmla="*/ 10 w 74"/>
                    <a:gd name="T93" fmla="*/ 70 h 1536"/>
                    <a:gd name="T94" fmla="*/ 4 w 74"/>
                    <a:gd name="T95" fmla="*/ 106 h 1536"/>
                    <a:gd name="T96" fmla="*/ 2 w 74"/>
                    <a:gd name="T97" fmla="*/ 68 h 1536"/>
                    <a:gd name="T98" fmla="*/ 14 w 74"/>
                    <a:gd name="T99" fmla="*/ 157 h 1536"/>
                    <a:gd name="T100" fmla="*/ 5 w 74"/>
                    <a:gd name="T101" fmla="*/ 147 h 1536"/>
                    <a:gd name="T102" fmla="*/ 16 w 74"/>
                    <a:gd name="T103" fmla="*/ 206 h 1536"/>
                    <a:gd name="T104" fmla="*/ 9 w 74"/>
                    <a:gd name="T105" fmla="*/ 228 h 1536"/>
                    <a:gd name="T106" fmla="*/ 18 w 74"/>
                    <a:gd name="T107" fmla="*/ 260 h 1536"/>
                    <a:gd name="T108" fmla="*/ 20 w 74"/>
                    <a:gd name="T109" fmla="*/ 293 h 1536"/>
                    <a:gd name="T110" fmla="*/ 11 w 74"/>
                    <a:gd name="T111" fmla="*/ 272 h 1536"/>
                    <a:gd name="T112" fmla="*/ 21 w 74"/>
                    <a:gd name="T113" fmla="*/ 340 h 1536"/>
                    <a:gd name="T114" fmla="*/ 14 w 74"/>
                    <a:gd name="T115" fmla="*/ 356 h 1536"/>
                    <a:gd name="T116" fmla="*/ 74 w 74"/>
                    <a:gd name="T117" fmla="*/ 1536 h 1536"/>
                    <a:gd name="T118" fmla="*/ 73 w 74"/>
                    <a:gd name="T119" fmla="*/ 1497 h 1536"/>
                    <a:gd name="T120" fmla="*/ 66 w 74"/>
                    <a:gd name="T121" fmla="*/ 1530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74" h="1536">
                      <a:moveTo>
                        <a:pt x="72" y="1471"/>
                      </a:moveTo>
                      <a:lnTo>
                        <a:pt x="72" y="1471"/>
                      </a:lnTo>
                      <a:lnTo>
                        <a:pt x="72" y="1471"/>
                      </a:lnTo>
                      <a:lnTo>
                        <a:pt x="72" y="1470"/>
                      </a:lnTo>
                      <a:lnTo>
                        <a:pt x="72" y="1467"/>
                      </a:lnTo>
                      <a:lnTo>
                        <a:pt x="71" y="1464"/>
                      </a:lnTo>
                      <a:lnTo>
                        <a:pt x="71" y="1462"/>
                      </a:lnTo>
                      <a:lnTo>
                        <a:pt x="71" y="1459"/>
                      </a:lnTo>
                      <a:lnTo>
                        <a:pt x="71" y="1456"/>
                      </a:lnTo>
                      <a:lnTo>
                        <a:pt x="71" y="1453"/>
                      </a:lnTo>
                      <a:lnTo>
                        <a:pt x="71" y="1451"/>
                      </a:lnTo>
                      <a:lnTo>
                        <a:pt x="71" y="1448"/>
                      </a:lnTo>
                      <a:lnTo>
                        <a:pt x="71" y="1445"/>
                      </a:lnTo>
                      <a:lnTo>
                        <a:pt x="71" y="1442"/>
                      </a:lnTo>
                      <a:lnTo>
                        <a:pt x="70" y="1440"/>
                      </a:lnTo>
                      <a:lnTo>
                        <a:pt x="70" y="1437"/>
                      </a:lnTo>
                      <a:lnTo>
                        <a:pt x="70" y="1434"/>
                      </a:lnTo>
                      <a:lnTo>
                        <a:pt x="70" y="1432"/>
                      </a:lnTo>
                      <a:lnTo>
                        <a:pt x="70" y="1430"/>
                      </a:lnTo>
                      <a:lnTo>
                        <a:pt x="62" y="1431"/>
                      </a:lnTo>
                      <a:lnTo>
                        <a:pt x="62" y="1432"/>
                      </a:lnTo>
                      <a:lnTo>
                        <a:pt x="62" y="1435"/>
                      </a:lnTo>
                      <a:lnTo>
                        <a:pt x="62" y="1437"/>
                      </a:lnTo>
                      <a:lnTo>
                        <a:pt x="62" y="1440"/>
                      </a:lnTo>
                      <a:lnTo>
                        <a:pt x="62" y="1443"/>
                      </a:lnTo>
                      <a:lnTo>
                        <a:pt x="63" y="1446"/>
                      </a:lnTo>
                      <a:lnTo>
                        <a:pt x="63" y="1448"/>
                      </a:lnTo>
                      <a:lnTo>
                        <a:pt x="63" y="1451"/>
                      </a:lnTo>
                      <a:lnTo>
                        <a:pt x="63" y="1454"/>
                      </a:lnTo>
                      <a:lnTo>
                        <a:pt x="63" y="1456"/>
                      </a:lnTo>
                      <a:lnTo>
                        <a:pt x="63" y="1459"/>
                      </a:lnTo>
                      <a:lnTo>
                        <a:pt x="63" y="1462"/>
                      </a:lnTo>
                      <a:lnTo>
                        <a:pt x="63" y="1465"/>
                      </a:lnTo>
                      <a:lnTo>
                        <a:pt x="63" y="1467"/>
                      </a:lnTo>
                      <a:lnTo>
                        <a:pt x="64" y="1470"/>
                      </a:lnTo>
                      <a:lnTo>
                        <a:pt x="64" y="1471"/>
                      </a:lnTo>
                      <a:lnTo>
                        <a:pt x="72" y="1471"/>
                      </a:lnTo>
                      <a:close/>
                      <a:moveTo>
                        <a:pt x="69" y="1406"/>
                      </a:moveTo>
                      <a:lnTo>
                        <a:pt x="69" y="1406"/>
                      </a:lnTo>
                      <a:lnTo>
                        <a:pt x="69" y="1406"/>
                      </a:lnTo>
                      <a:lnTo>
                        <a:pt x="69" y="1404"/>
                      </a:lnTo>
                      <a:lnTo>
                        <a:pt x="69" y="1402"/>
                      </a:lnTo>
                      <a:lnTo>
                        <a:pt x="69" y="1399"/>
                      </a:lnTo>
                      <a:lnTo>
                        <a:pt x="69" y="1396"/>
                      </a:lnTo>
                      <a:lnTo>
                        <a:pt x="68" y="1393"/>
                      </a:lnTo>
                      <a:lnTo>
                        <a:pt x="68" y="1391"/>
                      </a:lnTo>
                      <a:lnTo>
                        <a:pt x="68" y="1388"/>
                      </a:lnTo>
                      <a:lnTo>
                        <a:pt x="68" y="1385"/>
                      </a:lnTo>
                      <a:lnTo>
                        <a:pt x="68" y="1383"/>
                      </a:lnTo>
                      <a:lnTo>
                        <a:pt x="68" y="1380"/>
                      </a:lnTo>
                      <a:lnTo>
                        <a:pt x="68" y="1377"/>
                      </a:lnTo>
                      <a:lnTo>
                        <a:pt x="68" y="1374"/>
                      </a:lnTo>
                      <a:lnTo>
                        <a:pt x="67" y="1372"/>
                      </a:lnTo>
                      <a:lnTo>
                        <a:pt x="67" y="1369"/>
                      </a:lnTo>
                      <a:lnTo>
                        <a:pt x="67" y="1366"/>
                      </a:lnTo>
                      <a:lnTo>
                        <a:pt x="67" y="1366"/>
                      </a:lnTo>
                      <a:lnTo>
                        <a:pt x="59" y="1366"/>
                      </a:lnTo>
                      <a:lnTo>
                        <a:pt x="59" y="1367"/>
                      </a:lnTo>
                      <a:lnTo>
                        <a:pt x="59" y="1369"/>
                      </a:lnTo>
                      <a:lnTo>
                        <a:pt x="59" y="1372"/>
                      </a:lnTo>
                      <a:lnTo>
                        <a:pt x="60" y="1375"/>
                      </a:lnTo>
                      <a:lnTo>
                        <a:pt x="60" y="1377"/>
                      </a:lnTo>
                      <a:lnTo>
                        <a:pt x="60" y="1380"/>
                      </a:lnTo>
                      <a:lnTo>
                        <a:pt x="60" y="1383"/>
                      </a:lnTo>
                      <a:lnTo>
                        <a:pt x="60" y="1386"/>
                      </a:lnTo>
                      <a:lnTo>
                        <a:pt x="60" y="1388"/>
                      </a:lnTo>
                      <a:lnTo>
                        <a:pt x="60" y="1391"/>
                      </a:lnTo>
                      <a:lnTo>
                        <a:pt x="60" y="1394"/>
                      </a:lnTo>
                      <a:lnTo>
                        <a:pt x="60" y="1396"/>
                      </a:lnTo>
                      <a:lnTo>
                        <a:pt x="61" y="1399"/>
                      </a:lnTo>
                      <a:lnTo>
                        <a:pt x="61" y="1402"/>
                      </a:lnTo>
                      <a:lnTo>
                        <a:pt x="61" y="1405"/>
                      </a:lnTo>
                      <a:lnTo>
                        <a:pt x="61" y="1406"/>
                      </a:lnTo>
                      <a:lnTo>
                        <a:pt x="69" y="1406"/>
                      </a:lnTo>
                      <a:close/>
                      <a:moveTo>
                        <a:pt x="66" y="1341"/>
                      </a:moveTo>
                      <a:lnTo>
                        <a:pt x="66" y="1341"/>
                      </a:lnTo>
                      <a:lnTo>
                        <a:pt x="66" y="1341"/>
                      </a:lnTo>
                      <a:lnTo>
                        <a:pt x="66" y="1341"/>
                      </a:lnTo>
                      <a:lnTo>
                        <a:pt x="66" y="1339"/>
                      </a:lnTo>
                      <a:lnTo>
                        <a:pt x="66" y="1339"/>
                      </a:lnTo>
                      <a:lnTo>
                        <a:pt x="66" y="1336"/>
                      </a:lnTo>
                      <a:lnTo>
                        <a:pt x="66" y="1336"/>
                      </a:lnTo>
                      <a:lnTo>
                        <a:pt x="66" y="1333"/>
                      </a:lnTo>
                      <a:lnTo>
                        <a:pt x="66" y="1333"/>
                      </a:lnTo>
                      <a:lnTo>
                        <a:pt x="66" y="1331"/>
                      </a:lnTo>
                      <a:lnTo>
                        <a:pt x="66" y="1330"/>
                      </a:lnTo>
                      <a:lnTo>
                        <a:pt x="66" y="1328"/>
                      </a:lnTo>
                      <a:lnTo>
                        <a:pt x="66" y="1328"/>
                      </a:lnTo>
                      <a:lnTo>
                        <a:pt x="66" y="1325"/>
                      </a:lnTo>
                      <a:lnTo>
                        <a:pt x="66" y="1325"/>
                      </a:lnTo>
                      <a:lnTo>
                        <a:pt x="65" y="1322"/>
                      </a:lnTo>
                      <a:lnTo>
                        <a:pt x="65" y="1319"/>
                      </a:lnTo>
                      <a:lnTo>
                        <a:pt x="65" y="1317"/>
                      </a:lnTo>
                      <a:lnTo>
                        <a:pt x="65" y="1314"/>
                      </a:lnTo>
                      <a:lnTo>
                        <a:pt x="65" y="1311"/>
                      </a:lnTo>
                      <a:lnTo>
                        <a:pt x="65" y="1309"/>
                      </a:lnTo>
                      <a:lnTo>
                        <a:pt x="65" y="1306"/>
                      </a:lnTo>
                      <a:lnTo>
                        <a:pt x="65" y="1303"/>
                      </a:lnTo>
                      <a:lnTo>
                        <a:pt x="64" y="1301"/>
                      </a:lnTo>
                      <a:lnTo>
                        <a:pt x="56" y="1301"/>
                      </a:lnTo>
                      <a:lnTo>
                        <a:pt x="57" y="1304"/>
                      </a:lnTo>
                      <a:lnTo>
                        <a:pt x="57" y="1306"/>
                      </a:lnTo>
                      <a:lnTo>
                        <a:pt x="57" y="1309"/>
                      </a:lnTo>
                      <a:lnTo>
                        <a:pt x="57" y="1312"/>
                      </a:lnTo>
                      <a:lnTo>
                        <a:pt x="57" y="1314"/>
                      </a:lnTo>
                      <a:lnTo>
                        <a:pt x="57" y="1317"/>
                      </a:lnTo>
                      <a:lnTo>
                        <a:pt x="57" y="1320"/>
                      </a:lnTo>
                      <a:lnTo>
                        <a:pt x="57" y="1323"/>
                      </a:lnTo>
                      <a:lnTo>
                        <a:pt x="57" y="1325"/>
                      </a:lnTo>
                      <a:lnTo>
                        <a:pt x="57" y="1326"/>
                      </a:lnTo>
                      <a:lnTo>
                        <a:pt x="58" y="1328"/>
                      </a:lnTo>
                      <a:lnTo>
                        <a:pt x="58" y="1328"/>
                      </a:lnTo>
                      <a:lnTo>
                        <a:pt x="58" y="1331"/>
                      </a:lnTo>
                      <a:lnTo>
                        <a:pt x="58" y="1331"/>
                      </a:lnTo>
                      <a:lnTo>
                        <a:pt x="58" y="1333"/>
                      </a:lnTo>
                      <a:lnTo>
                        <a:pt x="58" y="1334"/>
                      </a:lnTo>
                      <a:lnTo>
                        <a:pt x="58" y="1336"/>
                      </a:lnTo>
                      <a:lnTo>
                        <a:pt x="58" y="1337"/>
                      </a:lnTo>
                      <a:lnTo>
                        <a:pt x="58" y="1339"/>
                      </a:lnTo>
                      <a:lnTo>
                        <a:pt x="58" y="1339"/>
                      </a:lnTo>
                      <a:lnTo>
                        <a:pt x="58" y="1342"/>
                      </a:lnTo>
                      <a:lnTo>
                        <a:pt x="58" y="1342"/>
                      </a:lnTo>
                      <a:lnTo>
                        <a:pt x="66" y="1341"/>
                      </a:lnTo>
                      <a:close/>
                      <a:moveTo>
                        <a:pt x="63" y="1276"/>
                      </a:moveTo>
                      <a:lnTo>
                        <a:pt x="63" y="1276"/>
                      </a:lnTo>
                      <a:lnTo>
                        <a:pt x="63" y="1276"/>
                      </a:lnTo>
                      <a:lnTo>
                        <a:pt x="63" y="1276"/>
                      </a:lnTo>
                      <a:lnTo>
                        <a:pt x="63" y="1273"/>
                      </a:lnTo>
                      <a:lnTo>
                        <a:pt x="63" y="1270"/>
                      </a:lnTo>
                      <a:lnTo>
                        <a:pt x="63" y="1268"/>
                      </a:lnTo>
                      <a:lnTo>
                        <a:pt x="63" y="1265"/>
                      </a:lnTo>
                      <a:lnTo>
                        <a:pt x="63" y="1262"/>
                      </a:lnTo>
                      <a:lnTo>
                        <a:pt x="63" y="1260"/>
                      </a:lnTo>
                      <a:lnTo>
                        <a:pt x="63" y="1257"/>
                      </a:lnTo>
                      <a:lnTo>
                        <a:pt x="63" y="1254"/>
                      </a:lnTo>
                      <a:lnTo>
                        <a:pt x="62" y="1251"/>
                      </a:lnTo>
                      <a:lnTo>
                        <a:pt x="62" y="1249"/>
                      </a:lnTo>
                      <a:lnTo>
                        <a:pt x="62" y="1246"/>
                      </a:lnTo>
                      <a:lnTo>
                        <a:pt x="62" y="1243"/>
                      </a:lnTo>
                      <a:lnTo>
                        <a:pt x="62" y="1240"/>
                      </a:lnTo>
                      <a:lnTo>
                        <a:pt x="62" y="1238"/>
                      </a:lnTo>
                      <a:lnTo>
                        <a:pt x="62" y="1236"/>
                      </a:lnTo>
                      <a:lnTo>
                        <a:pt x="54" y="1236"/>
                      </a:lnTo>
                      <a:lnTo>
                        <a:pt x="54" y="1238"/>
                      </a:lnTo>
                      <a:lnTo>
                        <a:pt x="54" y="1241"/>
                      </a:lnTo>
                      <a:lnTo>
                        <a:pt x="54" y="1244"/>
                      </a:lnTo>
                      <a:lnTo>
                        <a:pt x="54" y="1246"/>
                      </a:lnTo>
                      <a:lnTo>
                        <a:pt x="54" y="1249"/>
                      </a:lnTo>
                      <a:lnTo>
                        <a:pt x="54" y="1252"/>
                      </a:lnTo>
                      <a:lnTo>
                        <a:pt x="54" y="1254"/>
                      </a:lnTo>
                      <a:lnTo>
                        <a:pt x="55" y="1257"/>
                      </a:lnTo>
                      <a:lnTo>
                        <a:pt x="55" y="1260"/>
                      </a:lnTo>
                      <a:lnTo>
                        <a:pt x="55" y="1263"/>
                      </a:lnTo>
                      <a:lnTo>
                        <a:pt x="55" y="1265"/>
                      </a:lnTo>
                      <a:lnTo>
                        <a:pt x="55" y="1268"/>
                      </a:lnTo>
                      <a:lnTo>
                        <a:pt x="55" y="1271"/>
                      </a:lnTo>
                      <a:lnTo>
                        <a:pt x="55" y="1274"/>
                      </a:lnTo>
                      <a:lnTo>
                        <a:pt x="55" y="1276"/>
                      </a:lnTo>
                      <a:lnTo>
                        <a:pt x="55" y="1277"/>
                      </a:lnTo>
                      <a:lnTo>
                        <a:pt x="63" y="1276"/>
                      </a:lnTo>
                      <a:close/>
                      <a:moveTo>
                        <a:pt x="61" y="1212"/>
                      </a:moveTo>
                      <a:lnTo>
                        <a:pt x="61" y="1212"/>
                      </a:lnTo>
                      <a:lnTo>
                        <a:pt x="61" y="1212"/>
                      </a:lnTo>
                      <a:lnTo>
                        <a:pt x="61" y="1211"/>
                      </a:lnTo>
                      <a:lnTo>
                        <a:pt x="61" y="1208"/>
                      </a:lnTo>
                      <a:lnTo>
                        <a:pt x="60" y="1205"/>
                      </a:lnTo>
                      <a:lnTo>
                        <a:pt x="60" y="1202"/>
                      </a:lnTo>
                      <a:lnTo>
                        <a:pt x="60" y="1200"/>
                      </a:lnTo>
                      <a:lnTo>
                        <a:pt x="60" y="1197"/>
                      </a:lnTo>
                      <a:lnTo>
                        <a:pt x="60" y="1194"/>
                      </a:lnTo>
                      <a:lnTo>
                        <a:pt x="60" y="1191"/>
                      </a:lnTo>
                      <a:lnTo>
                        <a:pt x="60" y="1189"/>
                      </a:lnTo>
                      <a:lnTo>
                        <a:pt x="60" y="1186"/>
                      </a:lnTo>
                      <a:lnTo>
                        <a:pt x="59" y="1183"/>
                      </a:lnTo>
                      <a:lnTo>
                        <a:pt x="59" y="1181"/>
                      </a:lnTo>
                      <a:lnTo>
                        <a:pt x="59" y="1178"/>
                      </a:lnTo>
                      <a:lnTo>
                        <a:pt x="59" y="1175"/>
                      </a:lnTo>
                      <a:lnTo>
                        <a:pt x="59" y="1172"/>
                      </a:lnTo>
                      <a:lnTo>
                        <a:pt x="59" y="1171"/>
                      </a:lnTo>
                      <a:lnTo>
                        <a:pt x="51" y="1172"/>
                      </a:lnTo>
                      <a:lnTo>
                        <a:pt x="51" y="1173"/>
                      </a:lnTo>
                      <a:lnTo>
                        <a:pt x="51" y="1175"/>
                      </a:lnTo>
                      <a:lnTo>
                        <a:pt x="51" y="1178"/>
                      </a:lnTo>
                      <a:lnTo>
                        <a:pt x="51" y="1181"/>
                      </a:lnTo>
                      <a:lnTo>
                        <a:pt x="51" y="1184"/>
                      </a:lnTo>
                      <a:lnTo>
                        <a:pt x="52" y="1186"/>
                      </a:lnTo>
                      <a:lnTo>
                        <a:pt x="52" y="1189"/>
                      </a:lnTo>
                      <a:lnTo>
                        <a:pt x="52" y="1192"/>
                      </a:lnTo>
                      <a:lnTo>
                        <a:pt x="52" y="1195"/>
                      </a:lnTo>
                      <a:lnTo>
                        <a:pt x="52" y="1197"/>
                      </a:lnTo>
                      <a:lnTo>
                        <a:pt x="52" y="1200"/>
                      </a:lnTo>
                      <a:lnTo>
                        <a:pt x="52" y="1203"/>
                      </a:lnTo>
                      <a:lnTo>
                        <a:pt x="52" y="1205"/>
                      </a:lnTo>
                      <a:lnTo>
                        <a:pt x="52" y="1208"/>
                      </a:lnTo>
                      <a:lnTo>
                        <a:pt x="53" y="1211"/>
                      </a:lnTo>
                      <a:lnTo>
                        <a:pt x="53" y="1212"/>
                      </a:lnTo>
                      <a:lnTo>
                        <a:pt x="61" y="1212"/>
                      </a:lnTo>
                      <a:close/>
                      <a:moveTo>
                        <a:pt x="41" y="754"/>
                      </a:moveTo>
                      <a:lnTo>
                        <a:pt x="41" y="754"/>
                      </a:lnTo>
                      <a:lnTo>
                        <a:pt x="41" y="754"/>
                      </a:lnTo>
                      <a:lnTo>
                        <a:pt x="41" y="754"/>
                      </a:lnTo>
                      <a:lnTo>
                        <a:pt x="41" y="752"/>
                      </a:lnTo>
                      <a:lnTo>
                        <a:pt x="41" y="752"/>
                      </a:lnTo>
                      <a:lnTo>
                        <a:pt x="41" y="749"/>
                      </a:lnTo>
                      <a:lnTo>
                        <a:pt x="41" y="749"/>
                      </a:lnTo>
                      <a:lnTo>
                        <a:pt x="41" y="747"/>
                      </a:lnTo>
                      <a:lnTo>
                        <a:pt x="41" y="746"/>
                      </a:lnTo>
                      <a:lnTo>
                        <a:pt x="41" y="744"/>
                      </a:lnTo>
                      <a:lnTo>
                        <a:pt x="41" y="744"/>
                      </a:lnTo>
                      <a:lnTo>
                        <a:pt x="41" y="741"/>
                      </a:lnTo>
                      <a:lnTo>
                        <a:pt x="41" y="741"/>
                      </a:lnTo>
                      <a:lnTo>
                        <a:pt x="41" y="739"/>
                      </a:lnTo>
                      <a:lnTo>
                        <a:pt x="41" y="738"/>
                      </a:lnTo>
                      <a:lnTo>
                        <a:pt x="41" y="735"/>
                      </a:lnTo>
                      <a:lnTo>
                        <a:pt x="40" y="733"/>
                      </a:lnTo>
                      <a:lnTo>
                        <a:pt x="40" y="730"/>
                      </a:lnTo>
                      <a:lnTo>
                        <a:pt x="40" y="727"/>
                      </a:lnTo>
                      <a:lnTo>
                        <a:pt x="40" y="725"/>
                      </a:lnTo>
                      <a:lnTo>
                        <a:pt x="40" y="722"/>
                      </a:lnTo>
                      <a:lnTo>
                        <a:pt x="40" y="719"/>
                      </a:lnTo>
                      <a:lnTo>
                        <a:pt x="40" y="716"/>
                      </a:lnTo>
                      <a:lnTo>
                        <a:pt x="40" y="714"/>
                      </a:lnTo>
                      <a:lnTo>
                        <a:pt x="31" y="714"/>
                      </a:lnTo>
                      <a:lnTo>
                        <a:pt x="32" y="717"/>
                      </a:lnTo>
                      <a:lnTo>
                        <a:pt x="32" y="719"/>
                      </a:lnTo>
                      <a:lnTo>
                        <a:pt x="32" y="722"/>
                      </a:lnTo>
                      <a:lnTo>
                        <a:pt x="32" y="725"/>
                      </a:lnTo>
                      <a:lnTo>
                        <a:pt x="32" y="728"/>
                      </a:lnTo>
                      <a:lnTo>
                        <a:pt x="32" y="730"/>
                      </a:lnTo>
                      <a:lnTo>
                        <a:pt x="32" y="733"/>
                      </a:lnTo>
                      <a:lnTo>
                        <a:pt x="32" y="736"/>
                      </a:lnTo>
                      <a:lnTo>
                        <a:pt x="33" y="738"/>
                      </a:lnTo>
                      <a:lnTo>
                        <a:pt x="33" y="739"/>
                      </a:lnTo>
                      <a:lnTo>
                        <a:pt x="33" y="741"/>
                      </a:lnTo>
                      <a:lnTo>
                        <a:pt x="33" y="742"/>
                      </a:lnTo>
                      <a:lnTo>
                        <a:pt x="33" y="744"/>
                      </a:lnTo>
                      <a:lnTo>
                        <a:pt x="33" y="744"/>
                      </a:lnTo>
                      <a:lnTo>
                        <a:pt x="33" y="747"/>
                      </a:lnTo>
                      <a:lnTo>
                        <a:pt x="33" y="747"/>
                      </a:lnTo>
                      <a:lnTo>
                        <a:pt x="33" y="749"/>
                      </a:lnTo>
                      <a:lnTo>
                        <a:pt x="33" y="750"/>
                      </a:lnTo>
                      <a:lnTo>
                        <a:pt x="33" y="752"/>
                      </a:lnTo>
                      <a:lnTo>
                        <a:pt x="33" y="752"/>
                      </a:lnTo>
                      <a:lnTo>
                        <a:pt x="33" y="755"/>
                      </a:lnTo>
                      <a:lnTo>
                        <a:pt x="33" y="755"/>
                      </a:lnTo>
                      <a:lnTo>
                        <a:pt x="41" y="754"/>
                      </a:lnTo>
                      <a:close/>
                      <a:moveTo>
                        <a:pt x="39" y="690"/>
                      </a:moveTo>
                      <a:lnTo>
                        <a:pt x="39" y="690"/>
                      </a:lnTo>
                      <a:lnTo>
                        <a:pt x="39" y="690"/>
                      </a:lnTo>
                      <a:lnTo>
                        <a:pt x="39" y="689"/>
                      </a:lnTo>
                      <a:lnTo>
                        <a:pt x="38" y="686"/>
                      </a:lnTo>
                      <a:lnTo>
                        <a:pt x="38" y="684"/>
                      </a:lnTo>
                      <a:lnTo>
                        <a:pt x="38" y="681"/>
                      </a:lnTo>
                      <a:lnTo>
                        <a:pt x="38" y="678"/>
                      </a:lnTo>
                      <a:lnTo>
                        <a:pt x="38" y="675"/>
                      </a:lnTo>
                      <a:lnTo>
                        <a:pt x="38" y="673"/>
                      </a:lnTo>
                      <a:lnTo>
                        <a:pt x="38" y="670"/>
                      </a:lnTo>
                      <a:lnTo>
                        <a:pt x="38" y="667"/>
                      </a:lnTo>
                      <a:lnTo>
                        <a:pt x="38" y="665"/>
                      </a:lnTo>
                      <a:lnTo>
                        <a:pt x="37" y="662"/>
                      </a:lnTo>
                      <a:lnTo>
                        <a:pt x="37" y="659"/>
                      </a:lnTo>
                      <a:lnTo>
                        <a:pt x="37" y="656"/>
                      </a:lnTo>
                      <a:lnTo>
                        <a:pt x="37" y="654"/>
                      </a:lnTo>
                      <a:lnTo>
                        <a:pt x="37" y="651"/>
                      </a:lnTo>
                      <a:lnTo>
                        <a:pt x="37" y="649"/>
                      </a:lnTo>
                      <a:lnTo>
                        <a:pt x="29" y="649"/>
                      </a:lnTo>
                      <a:lnTo>
                        <a:pt x="29" y="651"/>
                      </a:lnTo>
                      <a:lnTo>
                        <a:pt x="29" y="654"/>
                      </a:lnTo>
                      <a:lnTo>
                        <a:pt x="29" y="657"/>
                      </a:lnTo>
                      <a:lnTo>
                        <a:pt x="29" y="659"/>
                      </a:lnTo>
                      <a:lnTo>
                        <a:pt x="29" y="662"/>
                      </a:lnTo>
                      <a:lnTo>
                        <a:pt x="29" y="665"/>
                      </a:lnTo>
                      <a:lnTo>
                        <a:pt x="30" y="668"/>
                      </a:lnTo>
                      <a:lnTo>
                        <a:pt x="30" y="670"/>
                      </a:lnTo>
                      <a:lnTo>
                        <a:pt x="30" y="673"/>
                      </a:lnTo>
                      <a:lnTo>
                        <a:pt x="30" y="676"/>
                      </a:lnTo>
                      <a:lnTo>
                        <a:pt x="30" y="679"/>
                      </a:lnTo>
                      <a:lnTo>
                        <a:pt x="30" y="681"/>
                      </a:lnTo>
                      <a:lnTo>
                        <a:pt x="30" y="684"/>
                      </a:lnTo>
                      <a:lnTo>
                        <a:pt x="30" y="687"/>
                      </a:lnTo>
                      <a:lnTo>
                        <a:pt x="30" y="689"/>
                      </a:lnTo>
                      <a:lnTo>
                        <a:pt x="30" y="690"/>
                      </a:lnTo>
                      <a:lnTo>
                        <a:pt x="39" y="690"/>
                      </a:lnTo>
                      <a:close/>
                      <a:moveTo>
                        <a:pt x="36" y="625"/>
                      </a:moveTo>
                      <a:lnTo>
                        <a:pt x="36" y="625"/>
                      </a:lnTo>
                      <a:lnTo>
                        <a:pt x="36" y="625"/>
                      </a:lnTo>
                      <a:lnTo>
                        <a:pt x="36" y="624"/>
                      </a:lnTo>
                      <a:lnTo>
                        <a:pt x="36" y="621"/>
                      </a:lnTo>
                      <a:lnTo>
                        <a:pt x="36" y="618"/>
                      </a:lnTo>
                      <a:lnTo>
                        <a:pt x="35" y="616"/>
                      </a:lnTo>
                      <a:lnTo>
                        <a:pt x="35" y="613"/>
                      </a:lnTo>
                      <a:lnTo>
                        <a:pt x="35" y="610"/>
                      </a:lnTo>
                      <a:lnTo>
                        <a:pt x="35" y="607"/>
                      </a:lnTo>
                      <a:lnTo>
                        <a:pt x="35" y="605"/>
                      </a:lnTo>
                      <a:lnTo>
                        <a:pt x="35" y="602"/>
                      </a:lnTo>
                      <a:lnTo>
                        <a:pt x="35" y="599"/>
                      </a:lnTo>
                      <a:lnTo>
                        <a:pt x="35" y="596"/>
                      </a:lnTo>
                      <a:lnTo>
                        <a:pt x="35" y="594"/>
                      </a:lnTo>
                      <a:lnTo>
                        <a:pt x="34" y="591"/>
                      </a:lnTo>
                      <a:lnTo>
                        <a:pt x="34" y="588"/>
                      </a:lnTo>
                      <a:lnTo>
                        <a:pt x="34" y="586"/>
                      </a:lnTo>
                      <a:lnTo>
                        <a:pt x="34" y="584"/>
                      </a:lnTo>
                      <a:lnTo>
                        <a:pt x="26" y="585"/>
                      </a:lnTo>
                      <a:lnTo>
                        <a:pt x="26" y="586"/>
                      </a:lnTo>
                      <a:lnTo>
                        <a:pt x="26" y="589"/>
                      </a:lnTo>
                      <a:lnTo>
                        <a:pt x="26" y="591"/>
                      </a:lnTo>
                      <a:lnTo>
                        <a:pt x="26" y="594"/>
                      </a:lnTo>
                      <a:lnTo>
                        <a:pt x="27" y="597"/>
                      </a:lnTo>
                      <a:lnTo>
                        <a:pt x="27" y="600"/>
                      </a:lnTo>
                      <a:lnTo>
                        <a:pt x="27" y="602"/>
                      </a:lnTo>
                      <a:lnTo>
                        <a:pt x="27" y="605"/>
                      </a:lnTo>
                      <a:lnTo>
                        <a:pt x="27" y="608"/>
                      </a:lnTo>
                      <a:lnTo>
                        <a:pt x="27" y="610"/>
                      </a:lnTo>
                      <a:lnTo>
                        <a:pt x="27" y="613"/>
                      </a:lnTo>
                      <a:lnTo>
                        <a:pt x="27" y="616"/>
                      </a:lnTo>
                      <a:lnTo>
                        <a:pt x="27" y="619"/>
                      </a:lnTo>
                      <a:lnTo>
                        <a:pt x="28" y="621"/>
                      </a:lnTo>
                      <a:lnTo>
                        <a:pt x="28" y="624"/>
                      </a:lnTo>
                      <a:lnTo>
                        <a:pt x="28" y="625"/>
                      </a:lnTo>
                      <a:lnTo>
                        <a:pt x="36" y="625"/>
                      </a:lnTo>
                      <a:close/>
                      <a:moveTo>
                        <a:pt x="58" y="1143"/>
                      </a:moveTo>
                      <a:lnTo>
                        <a:pt x="58" y="1143"/>
                      </a:lnTo>
                      <a:lnTo>
                        <a:pt x="58" y="1143"/>
                      </a:lnTo>
                      <a:lnTo>
                        <a:pt x="58" y="1142"/>
                      </a:lnTo>
                      <a:lnTo>
                        <a:pt x="58" y="1139"/>
                      </a:lnTo>
                      <a:lnTo>
                        <a:pt x="58" y="1136"/>
                      </a:lnTo>
                      <a:lnTo>
                        <a:pt x="57" y="1134"/>
                      </a:lnTo>
                      <a:lnTo>
                        <a:pt x="57" y="1131"/>
                      </a:lnTo>
                      <a:lnTo>
                        <a:pt x="57" y="1128"/>
                      </a:lnTo>
                      <a:lnTo>
                        <a:pt x="57" y="1125"/>
                      </a:lnTo>
                      <a:lnTo>
                        <a:pt x="57" y="1123"/>
                      </a:lnTo>
                      <a:lnTo>
                        <a:pt x="57" y="1120"/>
                      </a:lnTo>
                      <a:lnTo>
                        <a:pt x="57" y="1117"/>
                      </a:lnTo>
                      <a:lnTo>
                        <a:pt x="57" y="1114"/>
                      </a:lnTo>
                      <a:lnTo>
                        <a:pt x="56" y="1112"/>
                      </a:lnTo>
                      <a:lnTo>
                        <a:pt x="56" y="1109"/>
                      </a:lnTo>
                      <a:lnTo>
                        <a:pt x="56" y="1106"/>
                      </a:lnTo>
                      <a:lnTo>
                        <a:pt x="56" y="1104"/>
                      </a:lnTo>
                      <a:lnTo>
                        <a:pt x="56" y="1103"/>
                      </a:lnTo>
                      <a:lnTo>
                        <a:pt x="48" y="1103"/>
                      </a:lnTo>
                      <a:lnTo>
                        <a:pt x="48" y="1104"/>
                      </a:lnTo>
                      <a:lnTo>
                        <a:pt x="48" y="1107"/>
                      </a:lnTo>
                      <a:lnTo>
                        <a:pt x="48" y="1109"/>
                      </a:lnTo>
                      <a:lnTo>
                        <a:pt x="48" y="1112"/>
                      </a:lnTo>
                      <a:lnTo>
                        <a:pt x="49" y="1115"/>
                      </a:lnTo>
                      <a:lnTo>
                        <a:pt x="49" y="1117"/>
                      </a:lnTo>
                      <a:lnTo>
                        <a:pt x="49" y="1120"/>
                      </a:lnTo>
                      <a:lnTo>
                        <a:pt x="49" y="1123"/>
                      </a:lnTo>
                      <a:lnTo>
                        <a:pt x="49" y="1126"/>
                      </a:lnTo>
                      <a:lnTo>
                        <a:pt x="49" y="1128"/>
                      </a:lnTo>
                      <a:lnTo>
                        <a:pt x="49" y="1131"/>
                      </a:lnTo>
                      <a:lnTo>
                        <a:pt x="49" y="1134"/>
                      </a:lnTo>
                      <a:lnTo>
                        <a:pt x="49" y="1137"/>
                      </a:lnTo>
                      <a:lnTo>
                        <a:pt x="50" y="1139"/>
                      </a:lnTo>
                      <a:lnTo>
                        <a:pt x="50" y="1142"/>
                      </a:lnTo>
                      <a:lnTo>
                        <a:pt x="50" y="1143"/>
                      </a:lnTo>
                      <a:lnTo>
                        <a:pt x="58" y="1143"/>
                      </a:lnTo>
                      <a:close/>
                      <a:moveTo>
                        <a:pt x="55" y="1078"/>
                      </a:moveTo>
                      <a:lnTo>
                        <a:pt x="55" y="1078"/>
                      </a:lnTo>
                      <a:lnTo>
                        <a:pt x="55" y="1078"/>
                      </a:lnTo>
                      <a:lnTo>
                        <a:pt x="55" y="1076"/>
                      </a:lnTo>
                      <a:lnTo>
                        <a:pt x="55" y="1074"/>
                      </a:lnTo>
                      <a:lnTo>
                        <a:pt x="55" y="1071"/>
                      </a:lnTo>
                      <a:lnTo>
                        <a:pt x="55" y="1068"/>
                      </a:lnTo>
                      <a:lnTo>
                        <a:pt x="55" y="1065"/>
                      </a:lnTo>
                      <a:lnTo>
                        <a:pt x="54" y="1063"/>
                      </a:lnTo>
                      <a:lnTo>
                        <a:pt x="54" y="1060"/>
                      </a:lnTo>
                      <a:lnTo>
                        <a:pt x="54" y="1057"/>
                      </a:lnTo>
                      <a:lnTo>
                        <a:pt x="54" y="1055"/>
                      </a:lnTo>
                      <a:lnTo>
                        <a:pt x="54" y="1052"/>
                      </a:lnTo>
                      <a:lnTo>
                        <a:pt x="54" y="1049"/>
                      </a:lnTo>
                      <a:lnTo>
                        <a:pt x="54" y="1046"/>
                      </a:lnTo>
                      <a:lnTo>
                        <a:pt x="54" y="1044"/>
                      </a:lnTo>
                      <a:lnTo>
                        <a:pt x="53" y="1041"/>
                      </a:lnTo>
                      <a:lnTo>
                        <a:pt x="53" y="1038"/>
                      </a:lnTo>
                      <a:lnTo>
                        <a:pt x="53" y="1038"/>
                      </a:lnTo>
                      <a:lnTo>
                        <a:pt x="45" y="1038"/>
                      </a:lnTo>
                      <a:lnTo>
                        <a:pt x="45" y="1039"/>
                      </a:lnTo>
                      <a:lnTo>
                        <a:pt x="45" y="1041"/>
                      </a:lnTo>
                      <a:lnTo>
                        <a:pt x="45" y="1044"/>
                      </a:lnTo>
                      <a:lnTo>
                        <a:pt x="46" y="1047"/>
                      </a:lnTo>
                      <a:lnTo>
                        <a:pt x="46" y="1049"/>
                      </a:lnTo>
                      <a:lnTo>
                        <a:pt x="46" y="1052"/>
                      </a:lnTo>
                      <a:lnTo>
                        <a:pt x="46" y="1055"/>
                      </a:lnTo>
                      <a:lnTo>
                        <a:pt x="46" y="1058"/>
                      </a:lnTo>
                      <a:lnTo>
                        <a:pt x="46" y="1060"/>
                      </a:lnTo>
                      <a:lnTo>
                        <a:pt x="46" y="1063"/>
                      </a:lnTo>
                      <a:lnTo>
                        <a:pt x="46" y="1066"/>
                      </a:lnTo>
                      <a:lnTo>
                        <a:pt x="47" y="1068"/>
                      </a:lnTo>
                      <a:lnTo>
                        <a:pt x="47" y="1071"/>
                      </a:lnTo>
                      <a:lnTo>
                        <a:pt x="47" y="1074"/>
                      </a:lnTo>
                      <a:lnTo>
                        <a:pt x="47" y="1077"/>
                      </a:lnTo>
                      <a:lnTo>
                        <a:pt x="47" y="1079"/>
                      </a:lnTo>
                      <a:lnTo>
                        <a:pt x="55" y="1078"/>
                      </a:lnTo>
                      <a:close/>
                      <a:moveTo>
                        <a:pt x="52" y="1014"/>
                      </a:moveTo>
                      <a:lnTo>
                        <a:pt x="52" y="1014"/>
                      </a:lnTo>
                      <a:lnTo>
                        <a:pt x="52" y="1014"/>
                      </a:lnTo>
                      <a:lnTo>
                        <a:pt x="52" y="1011"/>
                      </a:lnTo>
                      <a:lnTo>
                        <a:pt x="52" y="1008"/>
                      </a:lnTo>
                      <a:lnTo>
                        <a:pt x="52" y="1005"/>
                      </a:lnTo>
                      <a:lnTo>
                        <a:pt x="52" y="1003"/>
                      </a:lnTo>
                      <a:lnTo>
                        <a:pt x="52" y="1000"/>
                      </a:lnTo>
                      <a:lnTo>
                        <a:pt x="52" y="997"/>
                      </a:lnTo>
                      <a:lnTo>
                        <a:pt x="52" y="995"/>
                      </a:lnTo>
                      <a:lnTo>
                        <a:pt x="51" y="992"/>
                      </a:lnTo>
                      <a:lnTo>
                        <a:pt x="51" y="989"/>
                      </a:lnTo>
                      <a:lnTo>
                        <a:pt x="51" y="986"/>
                      </a:lnTo>
                      <a:lnTo>
                        <a:pt x="51" y="984"/>
                      </a:lnTo>
                      <a:lnTo>
                        <a:pt x="51" y="981"/>
                      </a:lnTo>
                      <a:lnTo>
                        <a:pt x="51" y="978"/>
                      </a:lnTo>
                      <a:lnTo>
                        <a:pt x="51" y="976"/>
                      </a:lnTo>
                      <a:lnTo>
                        <a:pt x="51" y="973"/>
                      </a:lnTo>
                      <a:lnTo>
                        <a:pt x="43" y="973"/>
                      </a:lnTo>
                      <a:lnTo>
                        <a:pt x="43" y="976"/>
                      </a:lnTo>
                      <a:lnTo>
                        <a:pt x="43" y="979"/>
                      </a:lnTo>
                      <a:lnTo>
                        <a:pt x="43" y="981"/>
                      </a:lnTo>
                      <a:lnTo>
                        <a:pt x="43" y="984"/>
                      </a:lnTo>
                      <a:lnTo>
                        <a:pt x="43" y="987"/>
                      </a:lnTo>
                      <a:lnTo>
                        <a:pt x="43" y="989"/>
                      </a:lnTo>
                      <a:lnTo>
                        <a:pt x="43" y="992"/>
                      </a:lnTo>
                      <a:lnTo>
                        <a:pt x="43" y="995"/>
                      </a:lnTo>
                      <a:lnTo>
                        <a:pt x="44" y="998"/>
                      </a:lnTo>
                      <a:lnTo>
                        <a:pt x="44" y="1000"/>
                      </a:lnTo>
                      <a:lnTo>
                        <a:pt x="44" y="1003"/>
                      </a:lnTo>
                      <a:lnTo>
                        <a:pt x="44" y="1006"/>
                      </a:lnTo>
                      <a:lnTo>
                        <a:pt x="44" y="1009"/>
                      </a:lnTo>
                      <a:lnTo>
                        <a:pt x="44" y="1011"/>
                      </a:lnTo>
                      <a:lnTo>
                        <a:pt x="44" y="1014"/>
                      </a:lnTo>
                      <a:lnTo>
                        <a:pt x="52" y="1014"/>
                      </a:lnTo>
                      <a:close/>
                      <a:moveTo>
                        <a:pt x="50" y="949"/>
                      </a:moveTo>
                      <a:lnTo>
                        <a:pt x="50" y="949"/>
                      </a:lnTo>
                      <a:lnTo>
                        <a:pt x="50" y="949"/>
                      </a:lnTo>
                      <a:lnTo>
                        <a:pt x="50" y="948"/>
                      </a:lnTo>
                      <a:lnTo>
                        <a:pt x="49" y="946"/>
                      </a:lnTo>
                      <a:lnTo>
                        <a:pt x="49" y="943"/>
                      </a:lnTo>
                      <a:lnTo>
                        <a:pt x="49" y="940"/>
                      </a:lnTo>
                      <a:lnTo>
                        <a:pt x="49" y="937"/>
                      </a:lnTo>
                      <a:lnTo>
                        <a:pt x="49" y="935"/>
                      </a:lnTo>
                      <a:lnTo>
                        <a:pt x="49" y="932"/>
                      </a:lnTo>
                      <a:lnTo>
                        <a:pt x="49" y="929"/>
                      </a:lnTo>
                      <a:lnTo>
                        <a:pt x="49" y="926"/>
                      </a:lnTo>
                      <a:lnTo>
                        <a:pt x="49" y="924"/>
                      </a:lnTo>
                      <a:lnTo>
                        <a:pt x="48" y="921"/>
                      </a:lnTo>
                      <a:lnTo>
                        <a:pt x="48" y="918"/>
                      </a:lnTo>
                      <a:lnTo>
                        <a:pt x="48" y="916"/>
                      </a:lnTo>
                      <a:lnTo>
                        <a:pt x="48" y="913"/>
                      </a:lnTo>
                      <a:lnTo>
                        <a:pt x="48" y="910"/>
                      </a:lnTo>
                      <a:lnTo>
                        <a:pt x="48" y="908"/>
                      </a:lnTo>
                      <a:lnTo>
                        <a:pt x="40" y="909"/>
                      </a:lnTo>
                      <a:lnTo>
                        <a:pt x="40" y="910"/>
                      </a:lnTo>
                      <a:lnTo>
                        <a:pt x="40" y="913"/>
                      </a:lnTo>
                      <a:lnTo>
                        <a:pt x="40" y="916"/>
                      </a:lnTo>
                      <a:lnTo>
                        <a:pt x="40" y="919"/>
                      </a:lnTo>
                      <a:lnTo>
                        <a:pt x="40" y="921"/>
                      </a:lnTo>
                      <a:lnTo>
                        <a:pt x="40" y="924"/>
                      </a:lnTo>
                      <a:lnTo>
                        <a:pt x="41" y="927"/>
                      </a:lnTo>
                      <a:lnTo>
                        <a:pt x="41" y="930"/>
                      </a:lnTo>
                      <a:lnTo>
                        <a:pt x="41" y="932"/>
                      </a:lnTo>
                      <a:lnTo>
                        <a:pt x="41" y="935"/>
                      </a:lnTo>
                      <a:lnTo>
                        <a:pt x="41" y="938"/>
                      </a:lnTo>
                      <a:lnTo>
                        <a:pt x="41" y="940"/>
                      </a:lnTo>
                      <a:lnTo>
                        <a:pt x="41" y="943"/>
                      </a:lnTo>
                      <a:lnTo>
                        <a:pt x="41" y="946"/>
                      </a:lnTo>
                      <a:lnTo>
                        <a:pt x="41" y="949"/>
                      </a:lnTo>
                      <a:lnTo>
                        <a:pt x="41" y="949"/>
                      </a:lnTo>
                      <a:lnTo>
                        <a:pt x="50" y="949"/>
                      </a:lnTo>
                      <a:close/>
                      <a:moveTo>
                        <a:pt x="47" y="884"/>
                      </a:moveTo>
                      <a:lnTo>
                        <a:pt x="47" y="884"/>
                      </a:lnTo>
                      <a:lnTo>
                        <a:pt x="47" y="884"/>
                      </a:lnTo>
                      <a:lnTo>
                        <a:pt x="47" y="883"/>
                      </a:lnTo>
                      <a:lnTo>
                        <a:pt x="47" y="880"/>
                      </a:lnTo>
                      <a:lnTo>
                        <a:pt x="47" y="877"/>
                      </a:lnTo>
                      <a:lnTo>
                        <a:pt x="46" y="875"/>
                      </a:lnTo>
                      <a:lnTo>
                        <a:pt x="46" y="872"/>
                      </a:lnTo>
                      <a:lnTo>
                        <a:pt x="46" y="869"/>
                      </a:lnTo>
                      <a:lnTo>
                        <a:pt x="46" y="867"/>
                      </a:lnTo>
                      <a:lnTo>
                        <a:pt x="46" y="864"/>
                      </a:lnTo>
                      <a:lnTo>
                        <a:pt x="46" y="861"/>
                      </a:lnTo>
                      <a:lnTo>
                        <a:pt x="46" y="858"/>
                      </a:lnTo>
                      <a:lnTo>
                        <a:pt x="46" y="856"/>
                      </a:lnTo>
                      <a:lnTo>
                        <a:pt x="46" y="853"/>
                      </a:lnTo>
                      <a:lnTo>
                        <a:pt x="45" y="850"/>
                      </a:lnTo>
                      <a:lnTo>
                        <a:pt x="45" y="847"/>
                      </a:lnTo>
                      <a:lnTo>
                        <a:pt x="45" y="845"/>
                      </a:lnTo>
                      <a:lnTo>
                        <a:pt x="45" y="844"/>
                      </a:lnTo>
                      <a:lnTo>
                        <a:pt x="37" y="844"/>
                      </a:lnTo>
                      <a:lnTo>
                        <a:pt x="37" y="845"/>
                      </a:lnTo>
                      <a:lnTo>
                        <a:pt x="37" y="848"/>
                      </a:lnTo>
                      <a:lnTo>
                        <a:pt x="37" y="851"/>
                      </a:lnTo>
                      <a:lnTo>
                        <a:pt x="37" y="853"/>
                      </a:lnTo>
                      <a:lnTo>
                        <a:pt x="38" y="856"/>
                      </a:lnTo>
                      <a:lnTo>
                        <a:pt x="38" y="859"/>
                      </a:lnTo>
                      <a:lnTo>
                        <a:pt x="38" y="861"/>
                      </a:lnTo>
                      <a:lnTo>
                        <a:pt x="38" y="864"/>
                      </a:lnTo>
                      <a:lnTo>
                        <a:pt x="38" y="867"/>
                      </a:lnTo>
                      <a:lnTo>
                        <a:pt x="38" y="870"/>
                      </a:lnTo>
                      <a:lnTo>
                        <a:pt x="38" y="872"/>
                      </a:lnTo>
                      <a:lnTo>
                        <a:pt x="38" y="875"/>
                      </a:lnTo>
                      <a:lnTo>
                        <a:pt x="38" y="878"/>
                      </a:lnTo>
                      <a:lnTo>
                        <a:pt x="39" y="880"/>
                      </a:lnTo>
                      <a:lnTo>
                        <a:pt x="39" y="883"/>
                      </a:lnTo>
                      <a:lnTo>
                        <a:pt x="39" y="884"/>
                      </a:lnTo>
                      <a:lnTo>
                        <a:pt x="47" y="884"/>
                      </a:lnTo>
                      <a:close/>
                      <a:moveTo>
                        <a:pt x="44" y="819"/>
                      </a:moveTo>
                      <a:lnTo>
                        <a:pt x="44" y="819"/>
                      </a:lnTo>
                      <a:lnTo>
                        <a:pt x="44" y="819"/>
                      </a:lnTo>
                      <a:lnTo>
                        <a:pt x="44" y="817"/>
                      </a:lnTo>
                      <a:lnTo>
                        <a:pt x="44" y="815"/>
                      </a:lnTo>
                      <a:lnTo>
                        <a:pt x="44" y="812"/>
                      </a:lnTo>
                      <a:lnTo>
                        <a:pt x="44" y="809"/>
                      </a:lnTo>
                      <a:lnTo>
                        <a:pt x="44" y="807"/>
                      </a:lnTo>
                      <a:lnTo>
                        <a:pt x="43" y="804"/>
                      </a:lnTo>
                      <a:lnTo>
                        <a:pt x="43" y="801"/>
                      </a:lnTo>
                      <a:lnTo>
                        <a:pt x="43" y="798"/>
                      </a:lnTo>
                      <a:lnTo>
                        <a:pt x="43" y="796"/>
                      </a:lnTo>
                      <a:lnTo>
                        <a:pt x="43" y="793"/>
                      </a:lnTo>
                      <a:lnTo>
                        <a:pt x="43" y="790"/>
                      </a:lnTo>
                      <a:lnTo>
                        <a:pt x="43" y="788"/>
                      </a:lnTo>
                      <a:lnTo>
                        <a:pt x="43" y="785"/>
                      </a:lnTo>
                      <a:lnTo>
                        <a:pt x="42" y="782"/>
                      </a:lnTo>
                      <a:lnTo>
                        <a:pt x="42" y="779"/>
                      </a:lnTo>
                      <a:lnTo>
                        <a:pt x="42" y="779"/>
                      </a:lnTo>
                      <a:lnTo>
                        <a:pt x="34" y="779"/>
                      </a:lnTo>
                      <a:lnTo>
                        <a:pt x="34" y="780"/>
                      </a:lnTo>
                      <a:lnTo>
                        <a:pt x="34" y="782"/>
                      </a:lnTo>
                      <a:lnTo>
                        <a:pt x="35" y="785"/>
                      </a:lnTo>
                      <a:lnTo>
                        <a:pt x="35" y="788"/>
                      </a:lnTo>
                      <a:lnTo>
                        <a:pt x="35" y="791"/>
                      </a:lnTo>
                      <a:lnTo>
                        <a:pt x="35" y="793"/>
                      </a:lnTo>
                      <a:lnTo>
                        <a:pt x="35" y="796"/>
                      </a:lnTo>
                      <a:lnTo>
                        <a:pt x="35" y="799"/>
                      </a:lnTo>
                      <a:lnTo>
                        <a:pt x="35" y="801"/>
                      </a:lnTo>
                      <a:lnTo>
                        <a:pt x="35" y="804"/>
                      </a:lnTo>
                      <a:lnTo>
                        <a:pt x="35" y="807"/>
                      </a:lnTo>
                      <a:lnTo>
                        <a:pt x="36" y="810"/>
                      </a:lnTo>
                      <a:lnTo>
                        <a:pt x="36" y="812"/>
                      </a:lnTo>
                      <a:lnTo>
                        <a:pt x="36" y="815"/>
                      </a:lnTo>
                      <a:lnTo>
                        <a:pt x="36" y="818"/>
                      </a:lnTo>
                      <a:lnTo>
                        <a:pt x="36" y="820"/>
                      </a:lnTo>
                      <a:lnTo>
                        <a:pt x="44" y="819"/>
                      </a:lnTo>
                      <a:close/>
                      <a:moveTo>
                        <a:pt x="23" y="389"/>
                      </a:moveTo>
                      <a:lnTo>
                        <a:pt x="23" y="389"/>
                      </a:lnTo>
                      <a:lnTo>
                        <a:pt x="23" y="389"/>
                      </a:lnTo>
                      <a:lnTo>
                        <a:pt x="23" y="389"/>
                      </a:lnTo>
                      <a:lnTo>
                        <a:pt x="23" y="392"/>
                      </a:lnTo>
                      <a:lnTo>
                        <a:pt x="23" y="392"/>
                      </a:lnTo>
                      <a:lnTo>
                        <a:pt x="24" y="394"/>
                      </a:lnTo>
                      <a:lnTo>
                        <a:pt x="24" y="395"/>
                      </a:lnTo>
                      <a:lnTo>
                        <a:pt x="24" y="397"/>
                      </a:lnTo>
                      <a:lnTo>
                        <a:pt x="24" y="397"/>
                      </a:lnTo>
                      <a:lnTo>
                        <a:pt x="24" y="400"/>
                      </a:lnTo>
                      <a:lnTo>
                        <a:pt x="24" y="400"/>
                      </a:lnTo>
                      <a:lnTo>
                        <a:pt x="24" y="402"/>
                      </a:lnTo>
                      <a:lnTo>
                        <a:pt x="24" y="403"/>
                      </a:lnTo>
                      <a:lnTo>
                        <a:pt x="24" y="405"/>
                      </a:lnTo>
                      <a:lnTo>
                        <a:pt x="24" y="405"/>
                      </a:lnTo>
                      <a:lnTo>
                        <a:pt x="24" y="408"/>
                      </a:lnTo>
                      <a:lnTo>
                        <a:pt x="24" y="411"/>
                      </a:lnTo>
                      <a:lnTo>
                        <a:pt x="24" y="414"/>
                      </a:lnTo>
                      <a:lnTo>
                        <a:pt x="24" y="416"/>
                      </a:lnTo>
                      <a:lnTo>
                        <a:pt x="25" y="419"/>
                      </a:lnTo>
                      <a:lnTo>
                        <a:pt x="25" y="422"/>
                      </a:lnTo>
                      <a:lnTo>
                        <a:pt x="25" y="425"/>
                      </a:lnTo>
                      <a:lnTo>
                        <a:pt x="25" y="427"/>
                      </a:lnTo>
                      <a:lnTo>
                        <a:pt x="25" y="430"/>
                      </a:lnTo>
                      <a:lnTo>
                        <a:pt x="17" y="430"/>
                      </a:lnTo>
                      <a:lnTo>
                        <a:pt x="17" y="428"/>
                      </a:lnTo>
                      <a:lnTo>
                        <a:pt x="17" y="425"/>
                      </a:lnTo>
                      <a:lnTo>
                        <a:pt x="17" y="422"/>
                      </a:lnTo>
                      <a:lnTo>
                        <a:pt x="16" y="419"/>
                      </a:lnTo>
                      <a:lnTo>
                        <a:pt x="16" y="417"/>
                      </a:lnTo>
                      <a:lnTo>
                        <a:pt x="16" y="414"/>
                      </a:lnTo>
                      <a:lnTo>
                        <a:pt x="16" y="411"/>
                      </a:lnTo>
                      <a:lnTo>
                        <a:pt x="16" y="409"/>
                      </a:lnTo>
                      <a:lnTo>
                        <a:pt x="16" y="406"/>
                      </a:lnTo>
                      <a:lnTo>
                        <a:pt x="16" y="405"/>
                      </a:lnTo>
                      <a:lnTo>
                        <a:pt x="16" y="403"/>
                      </a:lnTo>
                      <a:lnTo>
                        <a:pt x="16" y="403"/>
                      </a:lnTo>
                      <a:lnTo>
                        <a:pt x="16" y="400"/>
                      </a:lnTo>
                      <a:lnTo>
                        <a:pt x="16" y="400"/>
                      </a:lnTo>
                      <a:lnTo>
                        <a:pt x="16" y="398"/>
                      </a:lnTo>
                      <a:lnTo>
                        <a:pt x="16" y="397"/>
                      </a:lnTo>
                      <a:lnTo>
                        <a:pt x="15" y="395"/>
                      </a:lnTo>
                      <a:lnTo>
                        <a:pt x="15" y="395"/>
                      </a:lnTo>
                      <a:lnTo>
                        <a:pt x="15" y="392"/>
                      </a:lnTo>
                      <a:lnTo>
                        <a:pt x="15" y="392"/>
                      </a:lnTo>
                      <a:lnTo>
                        <a:pt x="15" y="390"/>
                      </a:lnTo>
                      <a:lnTo>
                        <a:pt x="15" y="389"/>
                      </a:lnTo>
                      <a:lnTo>
                        <a:pt x="23" y="389"/>
                      </a:lnTo>
                      <a:close/>
                      <a:moveTo>
                        <a:pt x="26" y="454"/>
                      </a:moveTo>
                      <a:lnTo>
                        <a:pt x="26" y="454"/>
                      </a:lnTo>
                      <a:lnTo>
                        <a:pt x="26" y="454"/>
                      </a:lnTo>
                      <a:lnTo>
                        <a:pt x="26" y="455"/>
                      </a:lnTo>
                      <a:lnTo>
                        <a:pt x="26" y="457"/>
                      </a:lnTo>
                      <a:lnTo>
                        <a:pt x="26" y="460"/>
                      </a:lnTo>
                      <a:lnTo>
                        <a:pt x="26" y="463"/>
                      </a:lnTo>
                      <a:lnTo>
                        <a:pt x="26" y="465"/>
                      </a:lnTo>
                      <a:lnTo>
                        <a:pt x="27" y="468"/>
                      </a:lnTo>
                      <a:lnTo>
                        <a:pt x="27" y="471"/>
                      </a:lnTo>
                      <a:lnTo>
                        <a:pt x="27" y="474"/>
                      </a:lnTo>
                      <a:lnTo>
                        <a:pt x="27" y="476"/>
                      </a:lnTo>
                      <a:lnTo>
                        <a:pt x="27" y="479"/>
                      </a:lnTo>
                      <a:lnTo>
                        <a:pt x="27" y="482"/>
                      </a:lnTo>
                      <a:lnTo>
                        <a:pt x="27" y="484"/>
                      </a:lnTo>
                      <a:lnTo>
                        <a:pt x="27" y="487"/>
                      </a:lnTo>
                      <a:lnTo>
                        <a:pt x="27" y="490"/>
                      </a:lnTo>
                      <a:lnTo>
                        <a:pt x="28" y="493"/>
                      </a:lnTo>
                      <a:lnTo>
                        <a:pt x="28" y="494"/>
                      </a:lnTo>
                      <a:lnTo>
                        <a:pt x="20" y="495"/>
                      </a:lnTo>
                      <a:lnTo>
                        <a:pt x="19" y="493"/>
                      </a:lnTo>
                      <a:lnTo>
                        <a:pt x="19" y="490"/>
                      </a:lnTo>
                      <a:lnTo>
                        <a:pt x="19" y="488"/>
                      </a:lnTo>
                      <a:lnTo>
                        <a:pt x="19" y="485"/>
                      </a:lnTo>
                      <a:lnTo>
                        <a:pt x="19" y="482"/>
                      </a:lnTo>
                      <a:lnTo>
                        <a:pt x="19" y="479"/>
                      </a:lnTo>
                      <a:lnTo>
                        <a:pt x="19" y="477"/>
                      </a:lnTo>
                      <a:lnTo>
                        <a:pt x="19" y="474"/>
                      </a:lnTo>
                      <a:lnTo>
                        <a:pt x="19" y="471"/>
                      </a:lnTo>
                      <a:lnTo>
                        <a:pt x="18" y="468"/>
                      </a:lnTo>
                      <a:lnTo>
                        <a:pt x="18" y="466"/>
                      </a:lnTo>
                      <a:lnTo>
                        <a:pt x="18" y="463"/>
                      </a:lnTo>
                      <a:lnTo>
                        <a:pt x="18" y="460"/>
                      </a:lnTo>
                      <a:lnTo>
                        <a:pt x="18" y="458"/>
                      </a:lnTo>
                      <a:lnTo>
                        <a:pt x="18" y="455"/>
                      </a:lnTo>
                      <a:lnTo>
                        <a:pt x="18" y="454"/>
                      </a:lnTo>
                      <a:lnTo>
                        <a:pt x="26" y="454"/>
                      </a:lnTo>
                      <a:close/>
                      <a:moveTo>
                        <a:pt x="29" y="519"/>
                      </a:moveTo>
                      <a:lnTo>
                        <a:pt x="29" y="519"/>
                      </a:lnTo>
                      <a:lnTo>
                        <a:pt x="29" y="519"/>
                      </a:lnTo>
                      <a:lnTo>
                        <a:pt x="29" y="520"/>
                      </a:lnTo>
                      <a:lnTo>
                        <a:pt x="29" y="523"/>
                      </a:lnTo>
                      <a:lnTo>
                        <a:pt x="29" y="525"/>
                      </a:lnTo>
                      <a:lnTo>
                        <a:pt x="29" y="528"/>
                      </a:lnTo>
                      <a:lnTo>
                        <a:pt x="29" y="531"/>
                      </a:lnTo>
                      <a:lnTo>
                        <a:pt x="29" y="534"/>
                      </a:lnTo>
                      <a:lnTo>
                        <a:pt x="29" y="536"/>
                      </a:lnTo>
                      <a:lnTo>
                        <a:pt x="29" y="539"/>
                      </a:lnTo>
                      <a:lnTo>
                        <a:pt x="30" y="542"/>
                      </a:lnTo>
                      <a:lnTo>
                        <a:pt x="30" y="544"/>
                      </a:lnTo>
                      <a:lnTo>
                        <a:pt x="30" y="547"/>
                      </a:lnTo>
                      <a:lnTo>
                        <a:pt x="30" y="550"/>
                      </a:lnTo>
                      <a:lnTo>
                        <a:pt x="30" y="553"/>
                      </a:lnTo>
                      <a:lnTo>
                        <a:pt x="30" y="555"/>
                      </a:lnTo>
                      <a:lnTo>
                        <a:pt x="30" y="558"/>
                      </a:lnTo>
                      <a:lnTo>
                        <a:pt x="30" y="559"/>
                      </a:lnTo>
                      <a:lnTo>
                        <a:pt x="22" y="560"/>
                      </a:lnTo>
                      <a:lnTo>
                        <a:pt x="22" y="558"/>
                      </a:lnTo>
                      <a:lnTo>
                        <a:pt x="22" y="556"/>
                      </a:lnTo>
                      <a:lnTo>
                        <a:pt x="22" y="553"/>
                      </a:lnTo>
                      <a:lnTo>
                        <a:pt x="22" y="550"/>
                      </a:lnTo>
                      <a:lnTo>
                        <a:pt x="22" y="547"/>
                      </a:lnTo>
                      <a:lnTo>
                        <a:pt x="22" y="545"/>
                      </a:lnTo>
                      <a:lnTo>
                        <a:pt x="21" y="542"/>
                      </a:lnTo>
                      <a:lnTo>
                        <a:pt x="21" y="539"/>
                      </a:lnTo>
                      <a:lnTo>
                        <a:pt x="21" y="537"/>
                      </a:lnTo>
                      <a:lnTo>
                        <a:pt x="21" y="534"/>
                      </a:lnTo>
                      <a:lnTo>
                        <a:pt x="21" y="531"/>
                      </a:lnTo>
                      <a:lnTo>
                        <a:pt x="21" y="528"/>
                      </a:lnTo>
                      <a:lnTo>
                        <a:pt x="21" y="526"/>
                      </a:lnTo>
                      <a:lnTo>
                        <a:pt x="21" y="523"/>
                      </a:lnTo>
                      <a:lnTo>
                        <a:pt x="21" y="520"/>
                      </a:lnTo>
                      <a:lnTo>
                        <a:pt x="21" y="519"/>
                      </a:lnTo>
                      <a:lnTo>
                        <a:pt x="29" y="519"/>
                      </a:lnTo>
                      <a:close/>
                      <a:moveTo>
                        <a:pt x="8" y="0"/>
                      </a:move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8" y="5"/>
                      </a:lnTo>
                      <a:lnTo>
                        <a:pt x="8" y="7"/>
                      </a:lnTo>
                      <a:lnTo>
                        <a:pt x="8" y="10"/>
                      </a:lnTo>
                      <a:lnTo>
                        <a:pt x="8" y="13"/>
                      </a:lnTo>
                      <a:lnTo>
                        <a:pt x="8" y="15"/>
                      </a:lnTo>
                      <a:lnTo>
                        <a:pt x="8" y="18"/>
                      </a:lnTo>
                      <a:lnTo>
                        <a:pt x="9" y="21"/>
                      </a:lnTo>
                      <a:lnTo>
                        <a:pt x="9" y="24"/>
                      </a:lnTo>
                      <a:lnTo>
                        <a:pt x="9" y="26"/>
                      </a:lnTo>
                      <a:lnTo>
                        <a:pt x="9" y="29"/>
                      </a:lnTo>
                      <a:lnTo>
                        <a:pt x="9" y="32"/>
                      </a:lnTo>
                      <a:lnTo>
                        <a:pt x="9" y="35"/>
                      </a:lnTo>
                      <a:lnTo>
                        <a:pt x="9" y="37"/>
                      </a:lnTo>
                      <a:lnTo>
                        <a:pt x="9" y="40"/>
                      </a:lnTo>
                      <a:lnTo>
                        <a:pt x="9" y="41"/>
                      </a:lnTo>
                      <a:lnTo>
                        <a:pt x="1" y="41"/>
                      </a:lnTo>
                      <a:lnTo>
                        <a:pt x="1" y="40"/>
                      </a:lnTo>
                      <a:lnTo>
                        <a:pt x="1" y="38"/>
                      </a:lnTo>
                      <a:lnTo>
                        <a:pt x="1" y="35"/>
                      </a:lnTo>
                      <a:lnTo>
                        <a:pt x="1" y="32"/>
                      </a:lnTo>
                      <a:lnTo>
                        <a:pt x="1" y="29"/>
                      </a:lnTo>
                      <a:lnTo>
                        <a:pt x="1" y="27"/>
                      </a:lnTo>
                      <a:lnTo>
                        <a:pt x="1" y="24"/>
                      </a:lnTo>
                      <a:lnTo>
                        <a:pt x="0" y="21"/>
                      </a:lnTo>
                      <a:lnTo>
                        <a:pt x="0" y="19"/>
                      </a:lnTo>
                      <a:lnTo>
                        <a:pt x="0" y="16"/>
                      </a:lnTo>
                      <a:lnTo>
                        <a:pt x="0" y="13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0" y="5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8" y="0"/>
                      </a:lnTo>
                      <a:close/>
                      <a:moveTo>
                        <a:pt x="10" y="65"/>
                      </a:moveTo>
                      <a:lnTo>
                        <a:pt x="10" y="65"/>
                      </a:lnTo>
                      <a:lnTo>
                        <a:pt x="10" y="65"/>
                      </a:lnTo>
                      <a:lnTo>
                        <a:pt x="10" y="67"/>
                      </a:lnTo>
                      <a:lnTo>
                        <a:pt x="10" y="70"/>
                      </a:lnTo>
                      <a:lnTo>
                        <a:pt x="11" y="73"/>
                      </a:lnTo>
                      <a:lnTo>
                        <a:pt x="11" y="75"/>
                      </a:lnTo>
                      <a:lnTo>
                        <a:pt x="11" y="78"/>
                      </a:lnTo>
                      <a:lnTo>
                        <a:pt x="11" y="81"/>
                      </a:lnTo>
                      <a:lnTo>
                        <a:pt x="11" y="84"/>
                      </a:lnTo>
                      <a:lnTo>
                        <a:pt x="11" y="86"/>
                      </a:lnTo>
                      <a:lnTo>
                        <a:pt x="11" y="89"/>
                      </a:lnTo>
                      <a:lnTo>
                        <a:pt x="11" y="92"/>
                      </a:lnTo>
                      <a:lnTo>
                        <a:pt x="11" y="95"/>
                      </a:lnTo>
                      <a:lnTo>
                        <a:pt x="12" y="97"/>
                      </a:lnTo>
                      <a:lnTo>
                        <a:pt x="12" y="100"/>
                      </a:lnTo>
                      <a:lnTo>
                        <a:pt x="12" y="103"/>
                      </a:lnTo>
                      <a:lnTo>
                        <a:pt x="12" y="105"/>
                      </a:lnTo>
                      <a:lnTo>
                        <a:pt x="12" y="106"/>
                      </a:lnTo>
                      <a:lnTo>
                        <a:pt x="4" y="106"/>
                      </a:lnTo>
                      <a:lnTo>
                        <a:pt x="4" y="106"/>
                      </a:lnTo>
                      <a:lnTo>
                        <a:pt x="4" y="103"/>
                      </a:lnTo>
                      <a:lnTo>
                        <a:pt x="4" y="100"/>
                      </a:lnTo>
                      <a:lnTo>
                        <a:pt x="3" y="98"/>
                      </a:lnTo>
                      <a:lnTo>
                        <a:pt x="3" y="95"/>
                      </a:lnTo>
                      <a:lnTo>
                        <a:pt x="3" y="92"/>
                      </a:lnTo>
                      <a:lnTo>
                        <a:pt x="3" y="89"/>
                      </a:lnTo>
                      <a:lnTo>
                        <a:pt x="3" y="87"/>
                      </a:lnTo>
                      <a:lnTo>
                        <a:pt x="3" y="84"/>
                      </a:lnTo>
                      <a:lnTo>
                        <a:pt x="3" y="81"/>
                      </a:lnTo>
                      <a:lnTo>
                        <a:pt x="3" y="79"/>
                      </a:lnTo>
                      <a:lnTo>
                        <a:pt x="3" y="76"/>
                      </a:lnTo>
                      <a:lnTo>
                        <a:pt x="2" y="73"/>
                      </a:lnTo>
                      <a:lnTo>
                        <a:pt x="2" y="70"/>
                      </a:lnTo>
                      <a:lnTo>
                        <a:pt x="2" y="68"/>
                      </a:lnTo>
                      <a:lnTo>
                        <a:pt x="2" y="66"/>
                      </a:lnTo>
                      <a:lnTo>
                        <a:pt x="10" y="65"/>
                      </a:lnTo>
                      <a:close/>
                      <a:moveTo>
                        <a:pt x="13" y="130"/>
                      </a:moveTo>
                      <a:lnTo>
                        <a:pt x="13" y="130"/>
                      </a:lnTo>
                      <a:lnTo>
                        <a:pt x="13" y="130"/>
                      </a:lnTo>
                      <a:lnTo>
                        <a:pt x="13" y="133"/>
                      </a:lnTo>
                      <a:lnTo>
                        <a:pt x="13" y="135"/>
                      </a:lnTo>
                      <a:lnTo>
                        <a:pt x="13" y="138"/>
                      </a:lnTo>
                      <a:lnTo>
                        <a:pt x="13" y="141"/>
                      </a:lnTo>
                      <a:lnTo>
                        <a:pt x="13" y="144"/>
                      </a:lnTo>
                      <a:lnTo>
                        <a:pt x="14" y="146"/>
                      </a:lnTo>
                      <a:lnTo>
                        <a:pt x="14" y="149"/>
                      </a:lnTo>
                      <a:lnTo>
                        <a:pt x="14" y="152"/>
                      </a:lnTo>
                      <a:lnTo>
                        <a:pt x="14" y="154"/>
                      </a:lnTo>
                      <a:lnTo>
                        <a:pt x="14" y="157"/>
                      </a:lnTo>
                      <a:lnTo>
                        <a:pt x="14" y="160"/>
                      </a:lnTo>
                      <a:lnTo>
                        <a:pt x="14" y="163"/>
                      </a:lnTo>
                      <a:lnTo>
                        <a:pt x="14" y="165"/>
                      </a:lnTo>
                      <a:lnTo>
                        <a:pt x="14" y="168"/>
                      </a:lnTo>
                      <a:lnTo>
                        <a:pt x="15" y="170"/>
                      </a:lnTo>
                      <a:lnTo>
                        <a:pt x="6" y="171"/>
                      </a:lnTo>
                      <a:lnTo>
                        <a:pt x="6" y="168"/>
                      </a:lnTo>
                      <a:lnTo>
                        <a:pt x="6" y="166"/>
                      </a:lnTo>
                      <a:lnTo>
                        <a:pt x="6" y="163"/>
                      </a:lnTo>
                      <a:lnTo>
                        <a:pt x="6" y="160"/>
                      </a:lnTo>
                      <a:lnTo>
                        <a:pt x="6" y="158"/>
                      </a:lnTo>
                      <a:lnTo>
                        <a:pt x="6" y="155"/>
                      </a:lnTo>
                      <a:lnTo>
                        <a:pt x="6" y="152"/>
                      </a:lnTo>
                      <a:lnTo>
                        <a:pt x="6" y="149"/>
                      </a:lnTo>
                      <a:lnTo>
                        <a:pt x="5" y="147"/>
                      </a:lnTo>
                      <a:lnTo>
                        <a:pt x="5" y="144"/>
                      </a:lnTo>
                      <a:lnTo>
                        <a:pt x="5" y="141"/>
                      </a:lnTo>
                      <a:lnTo>
                        <a:pt x="5" y="138"/>
                      </a:lnTo>
                      <a:lnTo>
                        <a:pt x="5" y="136"/>
                      </a:lnTo>
                      <a:lnTo>
                        <a:pt x="5" y="133"/>
                      </a:lnTo>
                      <a:lnTo>
                        <a:pt x="5" y="130"/>
                      </a:lnTo>
                      <a:lnTo>
                        <a:pt x="13" y="130"/>
                      </a:lnTo>
                      <a:close/>
                      <a:moveTo>
                        <a:pt x="16" y="195"/>
                      </a:moveTo>
                      <a:lnTo>
                        <a:pt x="16" y="195"/>
                      </a:lnTo>
                      <a:lnTo>
                        <a:pt x="16" y="195"/>
                      </a:lnTo>
                      <a:lnTo>
                        <a:pt x="16" y="195"/>
                      </a:lnTo>
                      <a:lnTo>
                        <a:pt x="16" y="198"/>
                      </a:lnTo>
                      <a:lnTo>
                        <a:pt x="16" y="201"/>
                      </a:lnTo>
                      <a:lnTo>
                        <a:pt x="16" y="204"/>
                      </a:lnTo>
                      <a:lnTo>
                        <a:pt x="16" y="206"/>
                      </a:lnTo>
                      <a:lnTo>
                        <a:pt x="16" y="209"/>
                      </a:lnTo>
                      <a:lnTo>
                        <a:pt x="16" y="212"/>
                      </a:lnTo>
                      <a:lnTo>
                        <a:pt x="16" y="214"/>
                      </a:lnTo>
                      <a:lnTo>
                        <a:pt x="16" y="217"/>
                      </a:lnTo>
                      <a:lnTo>
                        <a:pt x="17" y="220"/>
                      </a:lnTo>
                      <a:lnTo>
                        <a:pt x="17" y="223"/>
                      </a:lnTo>
                      <a:lnTo>
                        <a:pt x="17" y="225"/>
                      </a:lnTo>
                      <a:lnTo>
                        <a:pt x="17" y="228"/>
                      </a:lnTo>
                      <a:lnTo>
                        <a:pt x="17" y="231"/>
                      </a:lnTo>
                      <a:lnTo>
                        <a:pt x="17" y="233"/>
                      </a:lnTo>
                      <a:lnTo>
                        <a:pt x="17" y="235"/>
                      </a:lnTo>
                      <a:lnTo>
                        <a:pt x="9" y="236"/>
                      </a:lnTo>
                      <a:lnTo>
                        <a:pt x="9" y="234"/>
                      </a:lnTo>
                      <a:lnTo>
                        <a:pt x="9" y="231"/>
                      </a:lnTo>
                      <a:lnTo>
                        <a:pt x="9" y="228"/>
                      </a:lnTo>
                      <a:lnTo>
                        <a:pt x="9" y="226"/>
                      </a:lnTo>
                      <a:lnTo>
                        <a:pt x="9" y="223"/>
                      </a:lnTo>
                      <a:lnTo>
                        <a:pt x="8" y="220"/>
                      </a:lnTo>
                      <a:lnTo>
                        <a:pt x="8" y="217"/>
                      </a:lnTo>
                      <a:lnTo>
                        <a:pt x="8" y="215"/>
                      </a:lnTo>
                      <a:lnTo>
                        <a:pt x="8" y="212"/>
                      </a:lnTo>
                      <a:lnTo>
                        <a:pt x="8" y="209"/>
                      </a:lnTo>
                      <a:lnTo>
                        <a:pt x="8" y="207"/>
                      </a:lnTo>
                      <a:lnTo>
                        <a:pt x="8" y="204"/>
                      </a:lnTo>
                      <a:lnTo>
                        <a:pt x="8" y="201"/>
                      </a:lnTo>
                      <a:lnTo>
                        <a:pt x="8" y="198"/>
                      </a:lnTo>
                      <a:lnTo>
                        <a:pt x="7" y="196"/>
                      </a:lnTo>
                      <a:lnTo>
                        <a:pt x="7" y="195"/>
                      </a:lnTo>
                      <a:lnTo>
                        <a:pt x="16" y="195"/>
                      </a:lnTo>
                      <a:close/>
                      <a:moveTo>
                        <a:pt x="18" y="260"/>
                      </a:moveTo>
                      <a:lnTo>
                        <a:pt x="18" y="260"/>
                      </a:lnTo>
                      <a:lnTo>
                        <a:pt x="18" y="260"/>
                      </a:lnTo>
                      <a:lnTo>
                        <a:pt x="18" y="261"/>
                      </a:lnTo>
                      <a:lnTo>
                        <a:pt x="18" y="263"/>
                      </a:lnTo>
                      <a:lnTo>
                        <a:pt x="18" y="266"/>
                      </a:lnTo>
                      <a:lnTo>
                        <a:pt x="19" y="269"/>
                      </a:lnTo>
                      <a:lnTo>
                        <a:pt x="19" y="272"/>
                      </a:lnTo>
                      <a:lnTo>
                        <a:pt x="19" y="274"/>
                      </a:lnTo>
                      <a:lnTo>
                        <a:pt x="19" y="277"/>
                      </a:lnTo>
                      <a:lnTo>
                        <a:pt x="19" y="280"/>
                      </a:lnTo>
                      <a:lnTo>
                        <a:pt x="19" y="283"/>
                      </a:lnTo>
                      <a:lnTo>
                        <a:pt x="19" y="285"/>
                      </a:lnTo>
                      <a:lnTo>
                        <a:pt x="19" y="288"/>
                      </a:lnTo>
                      <a:lnTo>
                        <a:pt x="19" y="291"/>
                      </a:lnTo>
                      <a:lnTo>
                        <a:pt x="20" y="293"/>
                      </a:lnTo>
                      <a:lnTo>
                        <a:pt x="20" y="296"/>
                      </a:lnTo>
                      <a:lnTo>
                        <a:pt x="20" y="299"/>
                      </a:lnTo>
                      <a:lnTo>
                        <a:pt x="20" y="300"/>
                      </a:lnTo>
                      <a:lnTo>
                        <a:pt x="12" y="300"/>
                      </a:lnTo>
                      <a:lnTo>
                        <a:pt x="12" y="299"/>
                      </a:lnTo>
                      <a:lnTo>
                        <a:pt x="12" y="296"/>
                      </a:lnTo>
                      <a:lnTo>
                        <a:pt x="11" y="294"/>
                      </a:lnTo>
                      <a:lnTo>
                        <a:pt x="11" y="291"/>
                      </a:lnTo>
                      <a:lnTo>
                        <a:pt x="11" y="288"/>
                      </a:lnTo>
                      <a:lnTo>
                        <a:pt x="11" y="286"/>
                      </a:lnTo>
                      <a:lnTo>
                        <a:pt x="11" y="283"/>
                      </a:lnTo>
                      <a:lnTo>
                        <a:pt x="11" y="280"/>
                      </a:lnTo>
                      <a:lnTo>
                        <a:pt x="11" y="277"/>
                      </a:lnTo>
                      <a:lnTo>
                        <a:pt x="11" y="275"/>
                      </a:lnTo>
                      <a:lnTo>
                        <a:pt x="11" y="272"/>
                      </a:lnTo>
                      <a:lnTo>
                        <a:pt x="10" y="269"/>
                      </a:lnTo>
                      <a:lnTo>
                        <a:pt x="10" y="267"/>
                      </a:lnTo>
                      <a:lnTo>
                        <a:pt x="10" y="264"/>
                      </a:lnTo>
                      <a:lnTo>
                        <a:pt x="10" y="261"/>
                      </a:lnTo>
                      <a:lnTo>
                        <a:pt x="10" y="260"/>
                      </a:lnTo>
                      <a:lnTo>
                        <a:pt x="18" y="260"/>
                      </a:lnTo>
                      <a:close/>
                      <a:moveTo>
                        <a:pt x="21" y="324"/>
                      </a:moveTo>
                      <a:lnTo>
                        <a:pt x="21" y="324"/>
                      </a:lnTo>
                      <a:lnTo>
                        <a:pt x="21" y="324"/>
                      </a:lnTo>
                      <a:lnTo>
                        <a:pt x="21" y="326"/>
                      </a:lnTo>
                      <a:lnTo>
                        <a:pt x="21" y="329"/>
                      </a:lnTo>
                      <a:lnTo>
                        <a:pt x="21" y="332"/>
                      </a:lnTo>
                      <a:lnTo>
                        <a:pt x="21" y="334"/>
                      </a:lnTo>
                      <a:lnTo>
                        <a:pt x="21" y="337"/>
                      </a:lnTo>
                      <a:lnTo>
                        <a:pt x="21" y="340"/>
                      </a:lnTo>
                      <a:lnTo>
                        <a:pt x="21" y="342"/>
                      </a:lnTo>
                      <a:lnTo>
                        <a:pt x="22" y="345"/>
                      </a:lnTo>
                      <a:lnTo>
                        <a:pt x="22" y="348"/>
                      </a:lnTo>
                      <a:lnTo>
                        <a:pt x="22" y="351"/>
                      </a:lnTo>
                      <a:lnTo>
                        <a:pt x="22" y="353"/>
                      </a:lnTo>
                      <a:lnTo>
                        <a:pt x="22" y="356"/>
                      </a:lnTo>
                      <a:lnTo>
                        <a:pt x="22" y="359"/>
                      </a:lnTo>
                      <a:lnTo>
                        <a:pt x="22" y="362"/>
                      </a:lnTo>
                      <a:lnTo>
                        <a:pt x="22" y="364"/>
                      </a:lnTo>
                      <a:lnTo>
                        <a:pt x="22" y="365"/>
                      </a:lnTo>
                      <a:lnTo>
                        <a:pt x="14" y="365"/>
                      </a:lnTo>
                      <a:lnTo>
                        <a:pt x="14" y="365"/>
                      </a:lnTo>
                      <a:lnTo>
                        <a:pt x="14" y="362"/>
                      </a:lnTo>
                      <a:lnTo>
                        <a:pt x="14" y="359"/>
                      </a:lnTo>
                      <a:lnTo>
                        <a:pt x="14" y="356"/>
                      </a:lnTo>
                      <a:lnTo>
                        <a:pt x="14" y="354"/>
                      </a:lnTo>
                      <a:lnTo>
                        <a:pt x="14" y="351"/>
                      </a:lnTo>
                      <a:lnTo>
                        <a:pt x="14" y="348"/>
                      </a:lnTo>
                      <a:lnTo>
                        <a:pt x="14" y="346"/>
                      </a:lnTo>
                      <a:lnTo>
                        <a:pt x="13" y="343"/>
                      </a:lnTo>
                      <a:lnTo>
                        <a:pt x="13" y="340"/>
                      </a:lnTo>
                      <a:lnTo>
                        <a:pt x="13" y="337"/>
                      </a:lnTo>
                      <a:lnTo>
                        <a:pt x="13" y="335"/>
                      </a:lnTo>
                      <a:lnTo>
                        <a:pt x="13" y="332"/>
                      </a:lnTo>
                      <a:lnTo>
                        <a:pt x="13" y="329"/>
                      </a:lnTo>
                      <a:lnTo>
                        <a:pt x="13" y="326"/>
                      </a:lnTo>
                      <a:lnTo>
                        <a:pt x="13" y="325"/>
                      </a:lnTo>
                      <a:lnTo>
                        <a:pt x="21" y="324"/>
                      </a:lnTo>
                      <a:close/>
                      <a:moveTo>
                        <a:pt x="74" y="1536"/>
                      </a:moveTo>
                      <a:lnTo>
                        <a:pt x="74" y="1536"/>
                      </a:lnTo>
                      <a:lnTo>
                        <a:pt x="74" y="1535"/>
                      </a:lnTo>
                      <a:lnTo>
                        <a:pt x="74" y="1532"/>
                      </a:lnTo>
                      <a:lnTo>
                        <a:pt x="74" y="1530"/>
                      </a:lnTo>
                      <a:lnTo>
                        <a:pt x="74" y="1527"/>
                      </a:lnTo>
                      <a:lnTo>
                        <a:pt x="74" y="1524"/>
                      </a:lnTo>
                      <a:lnTo>
                        <a:pt x="74" y="1521"/>
                      </a:lnTo>
                      <a:lnTo>
                        <a:pt x="74" y="1519"/>
                      </a:lnTo>
                      <a:lnTo>
                        <a:pt x="74" y="1516"/>
                      </a:lnTo>
                      <a:lnTo>
                        <a:pt x="74" y="1513"/>
                      </a:lnTo>
                      <a:lnTo>
                        <a:pt x="73" y="1511"/>
                      </a:lnTo>
                      <a:lnTo>
                        <a:pt x="73" y="1508"/>
                      </a:lnTo>
                      <a:lnTo>
                        <a:pt x="73" y="1505"/>
                      </a:lnTo>
                      <a:lnTo>
                        <a:pt x="73" y="1502"/>
                      </a:lnTo>
                      <a:lnTo>
                        <a:pt x="73" y="1500"/>
                      </a:lnTo>
                      <a:lnTo>
                        <a:pt x="73" y="1497"/>
                      </a:lnTo>
                      <a:lnTo>
                        <a:pt x="73" y="1495"/>
                      </a:lnTo>
                      <a:lnTo>
                        <a:pt x="65" y="1495"/>
                      </a:lnTo>
                      <a:lnTo>
                        <a:pt x="65" y="1497"/>
                      </a:lnTo>
                      <a:lnTo>
                        <a:pt x="65" y="1500"/>
                      </a:lnTo>
                      <a:lnTo>
                        <a:pt x="65" y="1503"/>
                      </a:lnTo>
                      <a:lnTo>
                        <a:pt x="65" y="1505"/>
                      </a:lnTo>
                      <a:lnTo>
                        <a:pt x="65" y="1508"/>
                      </a:lnTo>
                      <a:lnTo>
                        <a:pt x="65" y="1511"/>
                      </a:lnTo>
                      <a:lnTo>
                        <a:pt x="65" y="1514"/>
                      </a:lnTo>
                      <a:lnTo>
                        <a:pt x="66" y="1516"/>
                      </a:lnTo>
                      <a:lnTo>
                        <a:pt x="66" y="1519"/>
                      </a:lnTo>
                      <a:lnTo>
                        <a:pt x="66" y="1522"/>
                      </a:lnTo>
                      <a:lnTo>
                        <a:pt x="66" y="1525"/>
                      </a:lnTo>
                      <a:lnTo>
                        <a:pt x="66" y="1527"/>
                      </a:lnTo>
                      <a:lnTo>
                        <a:pt x="66" y="1530"/>
                      </a:lnTo>
                      <a:lnTo>
                        <a:pt x="66" y="1533"/>
                      </a:lnTo>
                      <a:lnTo>
                        <a:pt x="66" y="1535"/>
                      </a:lnTo>
                      <a:lnTo>
                        <a:pt x="66" y="1536"/>
                      </a:lnTo>
                      <a:lnTo>
                        <a:pt x="74" y="15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8" name="Freeform 768">
                  <a:extLst>
                    <a:ext uri="{FF2B5EF4-FFF2-40B4-BE49-F238E27FC236}">
                      <a16:creationId xmlns:a16="http://schemas.microsoft.com/office/drawing/2014/main" id="{2F865DD0-B83B-4DB5-8633-26DCFBB76DF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987925" y="4908550"/>
                  <a:ext cx="50800" cy="1392238"/>
                </a:xfrm>
                <a:custGeom>
                  <a:avLst/>
                  <a:gdLst>
                    <a:gd name="T0" fmla="*/ 3 w 57"/>
                    <a:gd name="T1" fmla="*/ 1440 h 1536"/>
                    <a:gd name="T2" fmla="*/ 10 w 57"/>
                    <a:gd name="T3" fmla="*/ 1457 h 1536"/>
                    <a:gd name="T4" fmla="*/ 4 w 57"/>
                    <a:gd name="T5" fmla="*/ 1394 h 1536"/>
                    <a:gd name="T6" fmla="*/ 13 w 57"/>
                    <a:gd name="T7" fmla="*/ 1372 h 1536"/>
                    <a:gd name="T8" fmla="*/ 6 w 57"/>
                    <a:gd name="T9" fmla="*/ 1342 h 1536"/>
                    <a:gd name="T10" fmla="*/ 6 w 57"/>
                    <a:gd name="T11" fmla="*/ 1325 h 1536"/>
                    <a:gd name="T12" fmla="*/ 15 w 57"/>
                    <a:gd name="T13" fmla="*/ 1315 h 1536"/>
                    <a:gd name="T14" fmla="*/ 14 w 57"/>
                    <a:gd name="T15" fmla="*/ 1339 h 1536"/>
                    <a:gd name="T16" fmla="*/ 9 w 57"/>
                    <a:gd name="T17" fmla="*/ 1254 h 1536"/>
                    <a:gd name="T18" fmla="*/ 17 w 57"/>
                    <a:gd name="T19" fmla="*/ 1255 h 1536"/>
                    <a:gd name="T20" fmla="*/ 10 w 57"/>
                    <a:gd name="T21" fmla="*/ 1208 h 1536"/>
                    <a:gd name="T22" fmla="*/ 19 w 57"/>
                    <a:gd name="T23" fmla="*/ 1172 h 1536"/>
                    <a:gd name="T24" fmla="*/ 18 w 57"/>
                    <a:gd name="T25" fmla="*/ 1211 h 1536"/>
                    <a:gd name="T26" fmla="*/ 24 w 57"/>
                    <a:gd name="T27" fmla="*/ 741 h 1536"/>
                    <a:gd name="T28" fmla="*/ 33 w 57"/>
                    <a:gd name="T29" fmla="*/ 719 h 1536"/>
                    <a:gd name="T30" fmla="*/ 32 w 57"/>
                    <a:gd name="T31" fmla="*/ 749 h 1536"/>
                    <a:gd name="T32" fmla="*/ 26 w 57"/>
                    <a:gd name="T33" fmla="*/ 675 h 1536"/>
                    <a:gd name="T34" fmla="*/ 35 w 57"/>
                    <a:gd name="T35" fmla="*/ 659 h 1536"/>
                    <a:gd name="T36" fmla="*/ 28 w 57"/>
                    <a:gd name="T37" fmla="*/ 625 h 1536"/>
                    <a:gd name="T38" fmla="*/ 29 w 57"/>
                    <a:gd name="T39" fmla="*/ 588 h 1536"/>
                    <a:gd name="T40" fmla="*/ 36 w 57"/>
                    <a:gd name="T41" fmla="*/ 616 h 1536"/>
                    <a:gd name="T42" fmla="*/ 13 w 57"/>
                    <a:gd name="T43" fmla="*/ 1126 h 1536"/>
                    <a:gd name="T44" fmla="*/ 21 w 57"/>
                    <a:gd name="T45" fmla="*/ 1115 h 1536"/>
                    <a:gd name="T46" fmla="*/ 14 w 57"/>
                    <a:gd name="T47" fmla="*/ 1079 h 1536"/>
                    <a:gd name="T48" fmla="*/ 15 w 57"/>
                    <a:gd name="T49" fmla="*/ 1038 h 1536"/>
                    <a:gd name="T50" fmla="*/ 22 w 57"/>
                    <a:gd name="T51" fmla="*/ 1071 h 1536"/>
                    <a:gd name="T52" fmla="*/ 17 w 57"/>
                    <a:gd name="T53" fmla="*/ 992 h 1536"/>
                    <a:gd name="T54" fmla="*/ 25 w 57"/>
                    <a:gd name="T55" fmla="*/ 992 h 1536"/>
                    <a:gd name="T56" fmla="*/ 18 w 57"/>
                    <a:gd name="T57" fmla="*/ 943 h 1536"/>
                    <a:gd name="T58" fmla="*/ 27 w 57"/>
                    <a:gd name="T59" fmla="*/ 910 h 1536"/>
                    <a:gd name="T60" fmla="*/ 26 w 57"/>
                    <a:gd name="T61" fmla="*/ 949 h 1536"/>
                    <a:gd name="T62" fmla="*/ 21 w 57"/>
                    <a:gd name="T63" fmla="*/ 856 h 1536"/>
                    <a:gd name="T64" fmla="*/ 29 w 57"/>
                    <a:gd name="T65" fmla="*/ 867 h 1536"/>
                    <a:gd name="T66" fmla="*/ 22 w 57"/>
                    <a:gd name="T67" fmla="*/ 809 h 1536"/>
                    <a:gd name="T68" fmla="*/ 31 w 57"/>
                    <a:gd name="T69" fmla="*/ 782 h 1536"/>
                    <a:gd name="T70" fmla="*/ 22 w 57"/>
                    <a:gd name="T71" fmla="*/ 819 h 1536"/>
                    <a:gd name="T72" fmla="*/ 37 w 57"/>
                    <a:gd name="T73" fmla="*/ 405 h 1536"/>
                    <a:gd name="T74" fmla="*/ 45 w 57"/>
                    <a:gd name="T75" fmla="*/ 419 h 1536"/>
                    <a:gd name="T76" fmla="*/ 46 w 57"/>
                    <a:gd name="T77" fmla="*/ 392 h 1536"/>
                    <a:gd name="T78" fmla="*/ 35 w 57"/>
                    <a:gd name="T79" fmla="*/ 473 h 1536"/>
                    <a:gd name="T80" fmla="*/ 43 w 57"/>
                    <a:gd name="T81" fmla="*/ 479 h 1536"/>
                    <a:gd name="T82" fmla="*/ 34 w 57"/>
                    <a:gd name="T83" fmla="*/ 520 h 1536"/>
                    <a:gd name="T84" fmla="*/ 33 w 57"/>
                    <a:gd name="T85" fmla="*/ 559 h 1536"/>
                    <a:gd name="T86" fmla="*/ 42 w 57"/>
                    <a:gd name="T87" fmla="*/ 523 h 1536"/>
                    <a:gd name="T88" fmla="*/ 48 w 57"/>
                    <a:gd name="T89" fmla="*/ 23 h 1536"/>
                    <a:gd name="T90" fmla="*/ 56 w 57"/>
                    <a:gd name="T91" fmla="*/ 24 h 1536"/>
                    <a:gd name="T92" fmla="*/ 47 w 57"/>
                    <a:gd name="T93" fmla="*/ 70 h 1536"/>
                    <a:gd name="T94" fmla="*/ 54 w 57"/>
                    <a:gd name="T95" fmla="*/ 106 h 1536"/>
                    <a:gd name="T96" fmla="*/ 55 w 57"/>
                    <a:gd name="T97" fmla="*/ 67 h 1536"/>
                    <a:gd name="T98" fmla="*/ 44 w 57"/>
                    <a:gd name="T99" fmla="*/ 157 h 1536"/>
                    <a:gd name="T100" fmla="*/ 53 w 57"/>
                    <a:gd name="T101" fmla="*/ 146 h 1536"/>
                    <a:gd name="T102" fmla="*/ 43 w 57"/>
                    <a:gd name="T103" fmla="*/ 206 h 1536"/>
                    <a:gd name="T104" fmla="*/ 51 w 57"/>
                    <a:gd name="T105" fmla="*/ 228 h 1536"/>
                    <a:gd name="T106" fmla="*/ 42 w 57"/>
                    <a:gd name="T107" fmla="*/ 259 h 1536"/>
                    <a:gd name="T108" fmla="*/ 41 w 57"/>
                    <a:gd name="T109" fmla="*/ 293 h 1536"/>
                    <a:gd name="T110" fmla="*/ 49 w 57"/>
                    <a:gd name="T111" fmla="*/ 272 h 1536"/>
                    <a:gd name="T112" fmla="*/ 39 w 57"/>
                    <a:gd name="T113" fmla="*/ 340 h 1536"/>
                    <a:gd name="T114" fmla="*/ 47 w 57"/>
                    <a:gd name="T115" fmla="*/ 356 h 1536"/>
                    <a:gd name="T116" fmla="*/ 0 w 57"/>
                    <a:gd name="T117" fmla="*/ 1536 h 1536"/>
                    <a:gd name="T118" fmla="*/ 1 w 57"/>
                    <a:gd name="T119" fmla="*/ 1497 h 1536"/>
                    <a:gd name="T120" fmla="*/ 8 w 57"/>
                    <a:gd name="T121" fmla="*/ 1530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57" h="1536">
                      <a:moveTo>
                        <a:pt x="2" y="1471"/>
                      </a:moveTo>
                      <a:lnTo>
                        <a:pt x="2" y="1471"/>
                      </a:lnTo>
                      <a:lnTo>
                        <a:pt x="2" y="1471"/>
                      </a:lnTo>
                      <a:lnTo>
                        <a:pt x="2" y="1470"/>
                      </a:lnTo>
                      <a:lnTo>
                        <a:pt x="2" y="1467"/>
                      </a:lnTo>
                      <a:lnTo>
                        <a:pt x="2" y="1465"/>
                      </a:lnTo>
                      <a:lnTo>
                        <a:pt x="2" y="1462"/>
                      </a:lnTo>
                      <a:lnTo>
                        <a:pt x="2" y="1459"/>
                      </a:lnTo>
                      <a:lnTo>
                        <a:pt x="2" y="1456"/>
                      </a:lnTo>
                      <a:lnTo>
                        <a:pt x="2" y="1454"/>
                      </a:lnTo>
                      <a:lnTo>
                        <a:pt x="3" y="1451"/>
                      </a:lnTo>
                      <a:lnTo>
                        <a:pt x="3" y="1448"/>
                      </a:lnTo>
                      <a:lnTo>
                        <a:pt x="3" y="1446"/>
                      </a:lnTo>
                      <a:lnTo>
                        <a:pt x="3" y="1443"/>
                      </a:lnTo>
                      <a:lnTo>
                        <a:pt x="3" y="1440"/>
                      </a:lnTo>
                      <a:lnTo>
                        <a:pt x="3" y="1437"/>
                      </a:lnTo>
                      <a:lnTo>
                        <a:pt x="3" y="1435"/>
                      </a:lnTo>
                      <a:lnTo>
                        <a:pt x="3" y="1432"/>
                      </a:lnTo>
                      <a:lnTo>
                        <a:pt x="3" y="1431"/>
                      </a:lnTo>
                      <a:lnTo>
                        <a:pt x="11" y="1431"/>
                      </a:lnTo>
                      <a:lnTo>
                        <a:pt x="11" y="1432"/>
                      </a:lnTo>
                      <a:lnTo>
                        <a:pt x="11" y="1435"/>
                      </a:lnTo>
                      <a:lnTo>
                        <a:pt x="11" y="1438"/>
                      </a:lnTo>
                      <a:lnTo>
                        <a:pt x="11" y="1440"/>
                      </a:lnTo>
                      <a:lnTo>
                        <a:pt x="11" y="1443"/>
                      </a:lnTo>
                      <a:lnTo>
                        <a:pt x="11" y="1446"/>
                      </a:lnTo>
                      <a:lnTo>
                        <a:pt x="11" y="1448"/>
                      </a:lnTo>
                      <a:lnTo>
                        <a:pt x="11" y="1451"/>
                      </a:lnTo>
                      <a:lnTo>
                        <a:pt x="11" y="1454"/>
                      </a:lnTo>
                      <a:lnTo>
                        <a:pt x="10" y="1457"/>
                      </a:lnTo>
                      <a:lnTo>
                        <a:pt x="10" y="1459"/>
                      </a:lnTo>
                      <a:lnTo>
                        <a:pt x="10" y="1462"/>
                      </a:lnTo>
                      <a:lnTo>
                        <a:pt x="10" y="1465"/>
                      </a:lnTo>
                      <a:lnTo>
                        <a:pt x="10" y="1468"/>
                      </a:lnTo>
                      <a:lnTo>
                        <a:pt x="10" y="1470"/>
                      </a:lnTo>
                      <a:lnTo>
                        <a:pt x="10" y="1471"/>
                      </a:lnTo>
                      <a:lnTo>
                        <a:pt x="2" y="1471"/>
                      </a:lnTo>
                      <a:close/>
                      <a:moveTo>
                        <a:pt x="4" y="1406"/>
                      </a:moveTo>
                      <a:lnTo>
                        <a:pt x="4" y="1406"/>
                      </a:lnTo>
                      <a:lnTo>
                        <a:pt x="4" y="1406"/>
                      </a:lnTo>
                      <a:lnTo>
                        <a:pt x="4" y="1405"/>
                      </a:lnTo>
                      <a:lnTo>
                        <a:pt x="4" y="1402"/>
                      </a:lnTo>
                      <a:lnTo>
                        <a:pt x="4" y="1399"/>
                      </a:lnTo>
                      <a:lnTo>
                        <a:pt x="4" y="1396"/>
                      </a:lnTo>
                      <a:lnTo>
                        <a:pt x="4" y="1394"/>
                      </a:lnTo>
                      <a:lnTo>
                        <a:pt x="4" y="1391"/>
                      </a:lnTo>
                      <a:lnTo>
                        <a:pt x="4" y="1388"/>
                      </a:lnTo>
                      <a:lnTo>
                        <a:pt x="5" y="1386"/>
                      </a:lnTo>
                      <a:lnTo>
                        <a:pt x="5" y="1383"/>
                      </a:lnTo>
                      <a:lnTo>
                        <a:pt x="5" y="1380"/>
                      </a:lnTo>
                      <a:lnTo>
                        <a:pt x="5" y="1377"/>
                      </a:lnTo>
                      <a:lnTo>
                        <a:pt x="5" y="1375"/>
                      </a:lnTo>
                      <a:lnTo>
                        <a:pt x="5" y="1372"/>
                      </a:lnTo>
                      <a:lnTo>
                        <a:pt x="5" y="1369"/>
                      </a:lnTo>
                      <a:lnTo>
                        <a:pt x="5" y="1366"/>
                      </a:lnTo>
                      <a:lnTo>
                        <a:pt x="5" y="1366"/>
                      </a:lnTo>
                      <a:lnTo>
                        <a:pt x="13" y="1366"/>
                      </a:lnTo>
                      <a:lnTo>
                        <a:pt x="13" y="1367"/>
                      </a:lnTo>
                      <a:lnTo>
                        <a:pt x="13" y="1369"/>
                      </a:lnTo>
                      <a:lnTo>
                        <a:pt x="13" y="1372"/>
                      </a:lnTo>
                      <a:lnTo>
                        <a:pt x="13" y="1375"/>
                      </a:lnTo>
                      <a:lnTo>
                        <a:pt x="13" y="1378"/>
                      </a:lnTo>
                      <a:lnTo>
                        <a:pt x="13" y="1380"/>
                      </a:lnTo>
                      <a:lnTo>
                        <a:pt x="13" y="1383"/>
                      </a:lnTo>
                      <a:lnTo>
                        <a:pt x="13" y="1386"/>
                      </a:lnTo>
                      <a:lnTo>
                        <a:pt x="13" y="1389"/>
                      </a:lnTo>
                      <a:lnTo>
                        <a:pt x="12" y="1391"/>
                      </a:lnTo>
                      <a:lnTo>
                        <a:pt x="12" y="1394"/>
                      </a:lnTo>
                      <a:lnTo>
                        <a:pt x="12" y="1397"/>
                      </a:lnTo>
                      <a:lnTo>
                        <a:pt x="12" y="1399"/>
                      </a:lnTo>
                      <a:lnTo>
                        <a:pt x="12" y="1402"/>
                      </a:lnTo>
                      <a:lnTo>
                        <a:pt x="12" y="1405"/>
                      </a:lnTo>
                      <a:lnTo>
                        <a:pt x="12" y="1407"/>
                      </a:lnTo>
                      <a:lnTo>
                        <a:pt x="4" y="1406"/>
                      </a:lnTo>
                      <a:close/>
                      <a:moveTo>
                        <a:pt x="6" y="1342"/>
                      </a:moveTo>
                      <a:lnTo>
                        <a:pt x="6" y="1342"/>
                      </a:lnTo>
                      <a:lnTo>
                        <a:pt x="6" y="1342"/>
                      </a:lnTo>
                      <a:lnTo>
                        <a:pt x="6" y="1342"/>
                      </a:lnTo>
                      <a:lnTo>
                        <a:pt x="6" y="1339"/>
                      </a:lnTo>
                      <a:lnTo>
                        <a:pt x="6" y="1339"/>
                      </a:lnTo>
                      <a:lnTo>
                        <a:pt x="6" y="1336"/>
                      </a:lnTo>
                      <a:lnTo>
                        <a:pt x="6" y="1336"/>
                      </a:lnTo>
                      <a:lnTo>
                        <a:pt x="6" y="1334"/>
                      </a:lnTo>
                      <a:lnTo>
                        <a:pt x="6" y="1333"/>
                      </a:lnTo>
                      <a:lnTo>
                        <a:pt x="6" y="1331"/>
                      </a:lnTo>
                      <a:lnTo>
                        <a:pt x="6" y="1331"/>
                      </a:lnTo>
                      <a:lnTo>
                        <a:pt x="6" y="1328"/>
                      </a:lnTo>
                      <a:lnTo>
                        <a:pt x="6" y="1328"/>
                      </a:lnTo>
                      <a:lnTo>
                        <a:pt x="6" y="1326"/>
                      </a:lnTo>
                      <a:lnTo>
                        <a:pt x="6" y="1325"/>
                      </a:lnTo>
                      <a:lnTo>
                        <a:pt x="7" y="1323"/>
                      </a:lnTo>
                      <a:lnTo>
                        <a:pt x="7" y="1320"/>
                      </a:lnTo>
                      <a:lnTo>
                        <a:pt x="7" y="1317"/>
                      </a:lnTo>
                      <a:lnTo>
                        <a:pt x="7" y="1314"/>
                      </a:lnTo>
                      <a:lnTo>
                        <a:pt x="7" y="1312"/>
                      </a:lnTo>
                      <a:lnTo>
                        <a:pt x="7" y="1309"/>
                      </a:lnTo>
                      <a:lnTo>
                        <a:pt x="7" y="1306"/>
                      </a:lnTo>
                      <a:lnTo>
                        <a:pt x="7" y="1303"/>
                      </a:lnTo>
                      <a:lnTo>
                        <a:pt x="7" y="1301"/>
                      </a:lnTo>
                      <a:lnTo>
                        <a:pt x="15" y="1301"/>
                      </a:lnTo>
                      <a:lnTo>
                        <a:pt x="15" y="1304"/>
                      </a:lnTo>
                      <a:lnTo>
                        <a:pt x="15" y="1306"/>
                      </a:lnTo>
                      <a:lnTo>
                        <a:pt x="15" y="1309"/>
                      </a:lnTo>
                      <a:lnTo>
                        <a:pt x="15" y="1312"/>
                      </a:lnTo>
                      <a:lnTo>
                        <a:pt x="15" y="1315"/>
                      </a:lnTo>
                      <a:lnTo>
                        <a:pt x="15" y="1317"/>
                      </a:lnTo>
                      <a:lnTo>
                        <a:pt x="15" y="1320"/>
                      </a:lnTo>
                      <a:lnTo>
                        <a:pt x="15" y="1323"/>
                      </a:lnTo>
                      <a:lnTo>
                        <a:pt x="15" y="1326"/>
                      </a:lnTo>
                      <a:lnTo>
                        <a:pt x="15" y="1326"/>
                      </a:lnTo>
                      <a:lnTo>
                        <a:pt x="14" y="1328"/>
                      </a:lnTo>
                      <a:lnTo>
                        <a:pt x="14" y="1329"/>
                      </a:lnTo>
                      <a:lnTo>
                        <a:pt x="14" y="1331"/>
                      </a:lnTo>
                      <a:lnTo>
                        <a:pt x="14" y="1331"/>
                      </a:lnTo>
                      <a:lnTo>
                        <a:pt x="14" y="1334"/>
                      </a:lnTo>
                      <a:lnTo>
                        <a:pt x="14" y="1334"/>
                      </a:lnTo>
                      <a:lnTo>
                        <a:pt x="14" y="1336"/>
                      </a:lnTo>
                      <a:lnTo>
                        <a:pt x="14" y="1337"/>
                      </a:lnTo>
                      <a:lnTo>
                        <a:pt x="14" y="1339"/>
                      </a:lnTo>
                      <a:lnTo>
                        <a:pt x="14" y="1339"/>
                      </a:lnTo>
                      <a:lnTo>
                        <a:pt x="14" y="1342"/>
                      </a:lnTo>
                      <a:lnTo>
                        <a:pt x="14" y="1342"/>
                      </a:lnTo>
                      <a:lnTo>
                        <a:pt x="6" y="1342"/>
                      </a:lnTo>
                      <a:close/>
                      <a:moveTo>
                        <a:pt x="8" y="1277"/>
                      </a:moveTo>
                      <a:lnTo>
                        <a:pt x="8" y="1277"/>
                      </a:lnTo>
                      <a:lnTo>
                        <a:pt x="8" y="1277"/>
                      </a:lnTo>
                      <a:lnTo>
                        <a:pt x="8" y="1276"/>
                      </a:lnTo>
                      <a:lnTo>
                        <a:pt x="8" y="1273"/>
                      </a:lnTo>
                      <a:lnTo>
                        <a:pt x="8" y="1271"/>
                      </a:lnTo>
                      <a:lnTo>
                        <a:pt x="8" y="1268"/>
                      </a:lnTo>
                      <a:lnTo>
                        <a:pt x="8" y="1265"/>
                      </a:lnTo>
                      <a:lnTo>
                        <a:pt x="8" y="1263"/>
                      </a:lnTo>
                      <a:lnTo>
                        <a:pt x="8" y="1260"/>
                      </a:lnTo>
                      <a:lnTo>
                        <a:pt x="9" y="1257"/>
                      </a:lnTo>
                      <a:lnTo>
                        <a:pt x="9" y="1254"/>
                      </a:lnTo>
                      <a:lnTo>
                        <a:pt x="9" y="1252"/>
                      </a:lnTo>
                      <a:lnTo>
                        <a:pt x="9" y="1249"/>
                      </a:lnTo>
                      <a:lnTo>
                        <a:pt x="9" y="1246"/>
                      </a:lnTo>
                      <a:lnTo>
                        <a:pt x="9" y="1243"/>
                      </a:lnTo>
                      <a:lnTo>
                        <a:pt x="9" y="1241"/>
                      </a:lnTo>
                      <a:lnTo>
                        <a:pt x="9" y="1238"/>
                      </a:lnTo>
                      <a:lnTo>
                        <a:pt x="9" y="1236"/>
                      </a:lnTo>
                      <a:lnTo>
                        <a:pt x="17" y="1236"/>
                      </a:lnTo>
                      <a:lnTo>
                        <a:pt x="17" y="1238"/>
                      </a:lnTo>
                      <a:lnTo>
                        <a:pt x="17" y="1241"/>
                      </a:lnTo>
                      <a:lnTo>
                        <a:pt x="17" y="1244"/>
                      </a:lnTo>
                      <a:lnTo>
                        <a:pt x="17" y="1246"/>
                      </a:lnTo>
                      <a:lnTo>
                        <a:pt x="17" y="1249"/>
                      </a:lnTo>
                      <a:lnTo>
                        <a:pt x="17" y="1252"/>
                      </a:lnTo>
                      <a:lnTo>
                        <a:pt x="17" y="1255"/>
                      </a:lnTo>
                      <a:lnTo>
                        <a:pt x="17" y="1257"/>
                      </a:lnTo>
                      <a:lnTo>
                        <a:pt x="17" y="1260"/>
                      </a:lnTo>
                      <a:lnTo>
                        <a:pt x="16" y="1263"/>
                      </a:lnTo>
                      <a:lnTo>
                        <a:pt x="16" y="1266"/>
                      </a:lnTo>
                      <a:lnTo>
                        <a:pt x="16" y="1268"/>
                      </a:lnTo>
                      <a:lnTo>
                        <a:pt x="16" y="1271"/>
                      </a:lnTo>
                      <a:lnTo>
                        <a:pt x="16" y="1274"/>
                      </a:lnTo>
                      <a:lnTo>
                        <a:pt x="16" y="1276"/>
                      </a:lnTo>
                      <a:lnTo>
                        <a:pt x="16" y="1277"/>
                      </a:lnTo>
                      <a:lnTo>
                        <a:pt x="8" y="1277"/>
                      </a:lnTo>
                      <a:close/>
                      <a:moveTo>
                        <a:pt x="10" y="1212"/>
                      </a:moveTo>
                      <a:lnTo>
                        <a:pt x="10" y="1212"/>
                      </a:lnTo>
                      <a:lnTo>
                        <a:pt x="10" y="1212"/>
                      </a:lnTo>
                      <a:lnTo>
                        <a:pt x="10" y="1211"/>
                      </a:lnTo>
                      <a:lnTo>
                        <a:pt x="10" y="1208"/>
                      </a:lnTo>
                      <a:lnTo>
                        <a:pt x="10" y="1205"/>
                      </a:lnTo>
                      <a:lnTo>
                        <a:pt x="10" y="1203"/>
                      </a:lnTo>
                      <a:lnTo>
                        <a:pt x="10" y="1200"/>
                      </a:lnTo>
                      <a:lnTo>
                        <a:pt x="10" y="1197"/>
                      </a:lnTo>
                      <a:lnTo>
                        <a:pt x="10" y="1194"/>
                      </a:lnTo>
                      <a:lnTo>
                        <a:pt x="11" y="1192"/>
                      </a:lnTo>
                      <a:lnTo>
                        <a:pt x="11" y="1189"/>
                      </a:lnTo>
                      <a:lnTo>
                        <a:pt x="11" y="1186"/>
                      </a:lnTo>
                      <a:lnTo>
                        <a:pt x="11" y="1184"/>
                      </a:lnTo>
                      <a:lnTo>
                        <a:pt x="11" y="1181"/>
                      </a:lnTo>
                      <a:lnTo>
                        <a:pt x="11" y="1178"/>
                      </a:lnTo>
                      <a:lnTo>
                        <a:pt x="11" y="1175"/>
                      </a:lnTo>
                      <a:lnTo>
                        <a:pt x="11" y="1173"/>
                      </a:lnTo>
                      <a:lnTo>
                        <a:pt x="11" y="1171"/>
                      </a:lnTo>
                      <a:lnTo>
                        <a:pt x="19" y="1172"/>
                      </a:lnTo>
                      <a:lnTo>
                        <a:pt x="19" y="1173"/>
                      </a:lnTo>
                      <a:lnTo>
                        <a:pt x="19" y="1176"/>
                      </a:lnTo>
                      <a:lnTo>
                        <a:pt x="19" y="1178"/>
                      </a:lnTo>
                      <a:lnTo>
                        <a:pt x="19" y="1181"/>
                      </a:lnTo>
                      <a:lnTo>
                        <a:pt x="19" y="1184"/>
                      </a:lnTo>
                      <a:lnTo>
                        <a:pt x="19" y="1187"/>
                      </a:lnTo>
                      <a:lnTo>
                        <a:pt x="19" y="1189"/>
                      </a:lnTo>
                      <a:lnTo>
                        <a:pt x="19" y="1192"/>
                      </a:lnTo>
                      <a:lnTo>
                        <a:pt x="19" y="1195"/>
                      </a:lnTo>
                      <a:lnTo>
                        <a:pt x="18" y="1197"/>
                      </a:lnTo>
                      <a:lnTo>
                        <a:pt x="18" y="1200"/>
                      </a:lnTo>
                      <a:lnTo>
                        <a:pt x="18" y="1203"/>
                      </a:lnTo>
                      <a:lnTo>
                        <a:pt x="18" y="1206"/>
                      </a:lnTo>
                      <a:lnTo>
                        <a:pt x="18" y="1208"/>
                      </a:lnTo>
                      <a:lnTo>
                        <a:pt x="18" y="1211"/>
                      </a:lnTo>
                      <a:lnTo>
                        <a:pt x="18" y="1212"/>
                      </a:lnTo>
                      <a:lnTo>
                        <a:pt x="10" y="1212"/>
                      </a:lnTo>
                      <a:close/>
                      <a:moveTo>
                        <a:pt x="24" y="755"/>
                      </a:moveTo>
                      <a:lnTo>
                        <a:pt x="24" y="755"/>
                      </a:lnTo>
                      <a:lnTo>
                        <a:pt x="24" y="755"/>
                      </a:lnTo>
                      <a:lnTo>
                        <a:pt x="24" y="754"/>
                      </a:lnTo>
                      <a:lnTo>
                        <a:pt x="24" y="752"/>
                      </a:lnTo>
                      <a:lnTo>
                        <a:pt x="24" y="752"/>
                      </a:lnTo>
                      <a:lnTo>
                        <a:pt x="24" y="749"/>
                      </a:lnTo>
                      <a:lnTo>
                        <a:pt x="24" y="749"/>
                      </a:lnTo>
                      <a:lnTo>
                        <a:pt x="24" y="747"/>
                      </a:lnTo>
                      <a:lnTo>
                        <a:pt x="24" y="746"/>
                      </a:lnTo>
                      <a:lnTo>
                        <a:pt x="24" y="744"/>
                      </a:lnTo>
                      <a:lnTo>
                        <a:pt x="24" y="744"/>
                      </a:lnTo>
                      <a:lnTo>
                        <a:pt x="24" y="741"/>
                      </a:lnTo>
                      <a:lnTo>
                        <a:pt x="24" y="741"/>
                      </a:lnTo>
                      <a:lnTo>
                        <a:pt x="25" y="739"/>
                      </a:lnTo>
                      <a:lnTo>
                        <a:pt x="25" y="738"/>
                      </a:lnTo>
                      <a:lnTo>
                        <a:pt x="25" y="735"/>
                      </a:lnTo>
                      <a:lnTo>
                        <a:pt x="25" y="733"/>
                      </a:lnTo>
                      <a:lnTo>
                        <a:pt x="25" y="730"/>
                      </a:lnTo>
                      <a:lnTo>
                        <a:pt x="25" y="727"/>
                      </a:lnTo>
                      <a:lnTo>
                        <a:pt x="25" y="725"/>
                      </a:lnTo>
                      <a:lnTo>
                        <a:pt x="25" y="722"/>
                      </a:lnTo>
                      <a:lnTo>
                        <a:pt x="25" y="719"/>
                      </a:lnTo>
                      <a:lnTo>
                        <a:pt x="25" y="716"/>
                      </a:lnTo>
                      <a:lnTo>
                        <a:pt x="25" y="714"/>
                      </a:lnTo>
                      <a:lnTo>
                        <a:pt x="33" y="714"/>
                      </a:lnTo>
                      <a:lnTo>
                        <a:pt x="33" y="717"/>
                      </a:lnTo>
                      <a:lnTo>
                        <a:pt x="33" y="719"/>
                      </a:lnTo>
                      <a:lnTo>
                        <a:pt x="33" y="722"/>
                      </a:lnTo>
                      <a:lnTo>
                        <a:pt x="33" y="725"/>
                      </a:lnTo>
                      <a:lnTo>
                        <a:pt x="33" y="728"/>
                      </a:lnTo>
                      <a:lnTo>
                        <a:pt x="33" y="730"/>
                      </a:lnTo>
                      <a:lnTo>
                        <a:pt x="33" y="733"/>
                      </a:lnTo>
                      <a:lnTo>
                        <a:pt x="33" y="736"/>
                      </a:lnTo>
                      <a:lnTo>
                        <a:pt x="33" y="738"/>
                      </a:lnTo>
                      <a:lnTo>
                        <a:pt x="33" y="739"/>
                      </a:lnTo>
                      <a:lnTo>
                        <a:pt x="33" y="741"/>
                      </a:lnTo>
                      <a:lnTo>
                        <a:pt x="33" y="741"/>
                      </a:lnTo>
                      <a:lnTo>
                        <a:pt x="32" y="744"/>
                      </a:lnTo>
                      <a:lnTo>
                        <a:pt x="32" y="744"/>
                      </a:lnTo>
                      <a:lnTo>
                        <a:pt x="32" y="747"/>
                      </a:lnTo>
                      <a:lnTo>
                        <a:pt x="32" y="747"/>
                      </a:lnTo>
                      <a:lnTo>
                        <a:pt x="32" y="749"/>
                      </a:lnTo>
                      <a:lnTo>
                        <a:pt x="32" y="750"/>
                      </a:lnTo>
                      <a:lnTo>
                        <a:pt x="32" y="752"/>
                      </a:lnTo>
                      <a:lnTo>
                        <a:pt x="32" y="752"/>
                      </a:lnTo>
                      <a:lnTo>
                        <a:pt x="32" y="755"/>
                      </a:lnTo>
                      <a:lnTo>
                        <a:pt x="32" y="755"/>
                      </a:lnTo>
                      <a:lnTo>
                        <a:pt x="24" y="755"/>
                      </a:lnTo>
                      <a:close/>
                      <a:moveTo>
                        <a:pt x="26" y="690"/>
                      </a:moveTo>
                      <a:lnTo>
                        <a:pt x="26" y="690"/>
                      </a:lnTo>
                      <a:lnTo>
                        <a:pt x="26" y="690"/>
                      </a:lnTo>
                      <a:lnTo>
                        <a:pt x="26" y="689"/>
                      </a:lnTo>
                      <a:lnTo>
                        <a:pt x="26" y="686"/>
                      </a:lnTo>
                      <a:lnTo>
                        <a:pt x="26" y="684"/>
                      </a:lnTo>
                      <a:lnTo>
                        <a:pt x="26" y="681"/>
                      </a:lnTo>
                      <a:lnTo>
                        <a:pt x="26" y="678"/>
                      </a:lnTo>
                      <a:lnTo>
                        <a:pt x="26" y="675"/>
                      </a:lnTo>
                      <a:lnTo>
                        <a:pt x="27" y="673"/>
                      </a:lnTo>
                      <a:lnTo>
                        <a:pt x="27" y="670"/>
                      </a:lnTo>
                      <a:lnTo>
                        <a:pt x="27" y="667"/>
                      </a:lnTo>
                      <a:lnTo>
                        <a:pt x="27" y="665"/>
                      </a:lnTo>
                      <a:lnTo>
                        <a:pt x="27" y="662"/>
                      </a:lnTo>
                      <a:lnTo>
                        <a:pt x="27" y="659"/>
                      </a:lnTo>
                      <a:lnTo>
                        <a:pt x="27" y="656"/>
                      </a:lnTo>
                      <a:lnTo>
                        <a:pt x="27" y="654"/>
                      </a:lnTo>
                      <a:lnTo>
                        <a:pt x="27" y="651"/>
                      </a:lnTo>
                      <a:lnTo>
                        <a:pt x="27" y="649"/>
                      </a:lnTo>
                      <a:lnTo>
                        <a:pt x="35" y="649"/>
                      </a:lnTo>
                      <a:lnTo>
                        <a:pt x="35" y="651"/>
                      </a:lnTo>
                      <a:lnTo>
                        <a:pt x="35" y="654"/>
                      </a:lnTo>
                      <a:lnTo>
                        <a:pt x="35" y="657"/>
                      </a:lnTo>
                      <a:lnTo>
                        <a:pt x="35" y="659"/>
                      </a:lnTo>
                      <a:lnTo>
                        <a:pt x="35" y="662"/>
                      </a:lnTo>
                      <a:lnTo>
                        <a:pt x="35" y="665"/>
                      </a:lnTo>
                      <a:lnTo>
                        <a:pt x="35" y="668"/>
                      </a:lnTo>
                      <a:lnTo>
                        <a:pt x="35" y="670"/>
                      </a:lnTo>
                      <a:lnTo>
                        <a:pt x="35" y="673"/>
                      </a:lnTo>
                      <a:lnTo>
                        <a:pt x="35" y="676"/>
                      </a:lnTo>
                      <a:lnTo>
                        <a:pt x="35" y="678"/>
                      </a:lnTo>
                      <a:lnTo>
                        <a:pt x="34" y="681"/>
                      </a:lnTo>
                      <a:lnTo>
                        <a:pt x="34" y="684"/>
                      </a:lnTo>
                      <a:lnTo>
                        <a:pt x="34" y="687"/>
                      </a:lnTo>
                      <a:lnTo>
                        <a:pt x="34" y="689"/>
                      </a:lnTo>
                      <a:lnTo>
                        <a:pt x="34" y="690"/>
                      </a:lnTo>
                      <a:lnTo>
                        <a:pt x="26" y="690"/>
                      </a:lnTo>
                      <a:close/>
                      <a:moveTo>
                        <a:pt x="28" y="625"/>
                      </a:moveTo>
                      <a:lnTo>
                        <a:pt x="28" y="625"/>
                      </a:lnTo>
                      <a:lnTo>
                        <a:pt x="28" y="625"/>
                      </a:lnTo>
                      <a:lnTo>
                        <a:pt x="28" y="624"/>
                      </a:lnTo>
                      <a:lnTo>
                        <a:pt x="28" y="621"/>
                      </a:lnTo>
                      <a:lnTo>
                        <a:pt x="28" y="618"/>
                      </a:lnTo>
                      <a:lnTo>
                        <a:pt x="28" y="616"/>
                      </a:lnTo>
                      <a:lnTo>
                        <a:pt x="28" y="613"/>
                      </a:lnTo>
                      <a:lnTo>
                        <a:pt x="29" y="610"/>
                      </a:lnTo>
                      <a:lnTo>
                        <a:pt x="29" y="607"/>
                      </a:lnTo>
                      <a:lnTo>
                        <a:pt x="29" y="605"/>
                      </a:lnTo>
                      <a:lnTo>
                        <a:pt x="29" y="602"/>
                      </a:lnTo>
                      <a:lnTo>
                        <a:pt x="29" y="599"/>
                      </a:lnTo>
                      <a:lnTo>
                        <a:pt x="29" y="596"/>
                      </a:lnTo>
                      <a:lnTo>
                        <a:pt x="29" y="594"/>
                      </a:lnTo>
                      <a:lnTo>
                        <a:pt x="29" y="591"/>
                      </a:lnTo>
                      <a:lnTo>
                        <a:pt x="29" y="588"/>
                      </a:lnTo>
                      <a:lnTo>
                        <a:pt x="29" y="586"/>
                      </a:lnTo>
                      <a:lnTo>
                        <a:pt x="29" y="584"/>
                      </a:lnTo>
                      <a:lnTo>
                        <a:pt x="37" y="585"/>
                      </a:lnTo>
                      <a:lnTo>
                        <a:pt x="37" y="586"/>
                      </a:lnTo>
                      <a:lnTo>
                        <a:pt x="37" y="589"/>
                      </a:lnTo>
                      <a:lnTo>
                        <a:pt x="37" y="591"/>
                      </a:lnTo>
                      <a:lnTo>
                        <a:pt x="37" y="594"/>
                      </a:lnTo>
                      <a:lnTo>
                        <a:pt x="37" y="597"/>
                      </a:lnTo>
                      <a:lnTo>
                        <a:pt x="37" y="599"/>
                      </a:lnTo>
                      <a:lnTo>
                        <a:pt x="37" y="602"/>
                      </a:lnTo>
                      <a:lnTo>
                        <a:pt x="37" y="605"/>
                      </a:lnTo>
                      <a:lnTo>
                        <a:pt x="37" y="608"/>
                      </a:lnTo>
                      <a:lnTo>
                        <a:pt x="37" y="610"/>
                      </a:lnTo>
                      <a:lnTo>
                        <a:pt x="37" y="613"/>
                      </a:lnTo>
                      <a:lnTo>
                        <a:pt x="36" y="616"/>
                      </a:lnTo>
                      <a:lnTo>
                        <a:pt x="36" y="618"/>
                      </a:lnTo>
                      <a:lnTo>
                        <a:pt x="36" y="621"/>
                      </a:lnTo>
                      <a:lnTo>
                        <a:pt x="36" y="624"/>
                      </a:lnTo>
                      <a:lnTo>
                        <a:pt x="36" y="625"/>
                      </a:lnTo>
                      <a:lnTo>
                        <a:pt x="28" y="625"/>
                      </a:lnTo>
                      <a:close/>
                      <a:moveTo>
                        <a:pt x="12" y="1143"/>
                      </a:moveTo>
                      <a:lnTo>
                        <a:pt x="12" y="1143"/>
                      </a:lnTo>
                      <a:lnTo>
                        <a:pt x="12" y="1143"/>
                      </a:lnTo>
                      <a:lnTo>
                        <a:pt x="12" y="1142"/>
                      </a:lnTo>
                      <a:lnTo>
                        <a:pt x="12" y="1139"/>
                      </a:lnTo>
                      <a:lnTo>
                        <a:pt x="12" y="1136"/>
                      </a:lnTo>
                      <a:lnTo>
                        <a:pt x="12" y="1134"/>
                      </a:lnTo>
                      <a:lnTo>
                        <a:pt x="12" y="1131"/>
                      </a:lnTo>
                      <a:lnTo>
                        <a:pt x="13" y="1128"/>
                      </a:lnTo>
                      <a:lnTo>
                        <a:pt x="13" y="1126"/>
                      </a:lnTo>
                      <a:lnTo>
                        <a:pt x="13" y="1123"/>
                      </a:lnTo>
                      <a:lnTo>
                        <a:pt x="13" y="1120"/>
                      </a:lnTo>
                      <a:lnTo>
                        <a:pt x="13" y="1117"/>
                      </a:lnTo>
                      <a:lnTo>
                        <a:pt x="13" y="1115"/>
                      </a:lnTo>
                      <a:lnTo>
                        <a:pt x="13" y="1112"/>
                      </a:lnTo>
                      <a:lnTo>
                        <a:pt x="13" y="1109"/>
                      </a:lnTo>
                      <a:lnTo>
                        <a:pt x="13" y="1106"/>
                      </a:lnTo>
                      <a:lnTo>
                        <a:pt x="13" y="1104"/>
                      </a:lnTo>
                      <a:lnTo>
                        <a:pt x="13" y="1103"/>
                      </a:lnTo>
                      <a:lnTo>
                        <a:pt x="21" y="1103"/>
                      </a:lnTo>
                      <a:lnTo>
                        <a:pt x="21" y="1104"/>
                      </a:lnTo>
                      <a:lnTo>
                        <a:pt x="21" y="1107"/>
                      </a:lnTo>
                      <a:lnTo>
                        <a:pt x="21" y="1109"/>
                      </a:lnTo>
                      <a:lnTo>
                        <a:pt x="21" y="1112"/>
                      </a:lnTo>
                      <a:lnTo>
                        <a:pt x="21" y="1115"/>
                      </a:lnTo>
                      <a:lnTo>
                        <a:pt x="21" y="1118"/>
                      </a:lnTo>
                      <a:lnTo>
                        <a:pt x="21" y="1120"/>
                      </a:lnTo>
                      <a:lnTo>
                        <a:pt x="21" y="1123"/>
                      </a:lnTo>
                      <a:lnTo>
                        <a:pt x="21" y="1126"/>
                      </a:lnTo>
                      <a:lnTo>
                        <a:pt x="21" y="1129"/>
                      </a:lnTo>
                      <a:lnTo>
                        <a:pt x="21" y="1131"/>
                      </a:lnTo>
                      <a:lnTo>
                        <a:pt x="20" y="1134"/>
                      </a:lnTo>
                      <a:lnTo>
                        <a:pt x="20" y="1137"/>
                      </a:lnTo>
                      <a:lnTo>
                        <a:pt x="20" y="1139"/>
                      </a:lnTo>
                      <a:lnTo>
                        <a:pt x="20" y="1142"/>
                      </a:lnTo>
                      <a:lnTo>
                        <a:pt x="20" y="1144"/>
                      </a:lnTo>
                      <a:lnTo>
                        <a:pt x="12" y="1143"/>
                      </a:lnTo>
                      <a:close/>
                      <a:moveTo>
                        <a:pt x="14" y="1079"/>
                      </a:moveTo>
                      <a:lnTo>
                        <a:pt x="14" y="1079"/>
                      </a:lnTo>
                      <a:lnTo>
                        <a:pt x="14" y="1079"/>
                      </a:lnTo>
                      <a:lnTo>
                        <a:pt x="14" y="1076"/>
                      </a:lnTo>
                      <a:lnTo>
                        <a:pt x="14" y="1074"/>
                      </a:lnTo>
                      <a:lnTo>
                        <a:pt x="14" y="1071"/>
                      </a:lnTo>
                      <a:lnTo>
                        <a:pt x="14" y="1068"/>
                      </a:lnTo>
                      <a:lnTo>
                        <a:pt x="14" y="1066"/>
                      </a:lnTo>
                      <a:lnTo>
                        <a:pt x="15" y="1063"/>
                      </a:lnTo>
                      <a:lnTo>
                        <a:pt x="15" y="1060"/>
                      </a:lnTo>
                      <a:lnTo>
                        <a:pt x="15" y="1057"/>
                      </a:lnTo>
                      <a:lnTo>
                        <a:pt x="15" y="1055"/>
                      </a:lnTo>
                      <a:lnTo>
                        <a:pt x="15" y="1052"/>
                      </a:lnTo>
                      <a:lnTo>
                        <a:pt x="15" y="1049"/>
                      </a:lnTo>
                      <a:lnTo>
                        <a:pt x="15" y="1047"/>
                      </a:lnTo>
                      <a:lnTo>
                        <a:pt x="15" y="1044"/>
                      </a:lnTo>
                      <a:lnTo>
                        <a:pt x="15" y="1041"/>
                      </a:lnTo>
                      <a:lnTo>
                        <a:pt x="15" y="1038"/>
                      </a:lnTo>
                      <a:lnTo>
                        <a:pt x="15" y="1038"/>
                      </a:lnTo>
                      <a:lnTo>
                        <a:pt x="23" y="1038"/>
                      </a:lnTo>
                      <a:lnTo>
                        <a:pt x="23" y="1039"/>
                      </a:lnTo>
                      <a:lnTo>
                        <a:pt x="23" y="1041"/>
                      </a:lnTo>
                      <a:lnTo>
                        <a:pt x="23" y="1044"/>
                      </a:lnTo>
                      <a:lnTo>
                        <a:pt x="23" y="1047"/>
                      </a:lnTo>
                      <a:lnTo>
                        <a:pt x="23" y="1050"/>
                      </a:lnTo>
                      <a:lnTo>
                        <a:pt x="23" y="1052"/>
                      </a:lnTo>
                      <a:lnTo>
                        <a:pt x="23" y="1055"/>
                      </a:lnTo>
                      <a:lnTo>
                        <a:pt x="23" y="1058"/>
                      </a:lnTo>
                      <a:lnTo>
                        <a:pt x="23" y="1060"/>
                      </a:lnTo>
                      <a:lnTo>
                        <a:pt x="23" y="1063"/>
                      </a:lnTo>
                      <a:lnTo>
                        <a:pt x="23" y="1066"/>
                      </a:lnTo>
                      <a:lnTo>
                        <a:pt x="22" y="1069"/>
                      </a:lnTo>
                      <a:lnTo>
                        <a:pt x="22" y="1071"/>
                      </a:lnTo>
                      <a:lnTo>
                        <a:pt x="22" y="1074"/>
                      </a:lnTo>
                      <a:lnTo>
                        <a:pt x="22" y="1077"/>
                      </a:lnTo>
                      <a:lnTo>
                        <a:pt x="22" y="1079"/>
                      </a:lnTo>
                      <a:lnTo>
                        <a:pt x="14" y="1079"/>
                      </a:lnTo>
                      <a:close/>
                      <a:moveTo>
                        <a:pt x="16" y="1014"/>
                      </a:moveTo>
                      <a:lnTo>
                        <a:pt x="16" y="1014"/>
                      </a:lnTo>
                      <a:lnTo>
                        <a:pt x="16" y="1014"/>
                      </a:lnTo>
                      <a:lnTo>
                        <a:pt x="16" y="1011"/>
                      </a:lnTo>
                      <a:lnTo>
                        <a:pt x="16" y="1008"/>
                      </a:lnTo>
                      <a:lnTo>
                        <a:pt x="16" y="1006"/>
                      </a:lnTo>
                      <a:lnTo>
                        <a:pt x="16" y="1003"/>
                      </a:lnTo>
                      <a:lnTo>
                        <a:pt x="16" y="1000"/>
                      </a:lnTo>
                      <a:lnTo>
                        <a:pt x="17" y="997"/>
                      </a:lnTo>
                      <a:lnTo>
                        <a:pt x="17" y="995"/>
                      </a:lnTo>
                      <a:lnTo>
                        <a:pt x="17" y="992"/>
                      </a:lnTo>
                      <a:lnTo>
                        <a:pt x="17" y="989"/>
                      </a:lnTo>
                      <a:lnTo>
                        <a:pt x="17" y="987"/>
                      </a:lnTo>
                      <a:lnTo>
                        <a:pt x="17" y="984"/>
                      </a:lnTo>
                      <a:lnTo>
                        <a:pt x="17" y="981"/>
                      </a:lnTo>
                      <a:lnTo>
                        <a:pt x="17" y="978"/>
                      </a:lnTo>
                      <a:lnTo>
                        <a:pt x="17" y="976"/>
                      </a:lnTo>
                      <a:lnTo>
                        <a:pt x="17" y="973"/>
                      </a:lnTo>
                      <a:lnTo>
                        <a:pt x="25" y="973"/>
                      </a:lnTo>
                      <a:lnTo>
                        <a:pt x="25" y="976"/>
                      </a:lnTo>
                      <a:lnTo>
                        <a:pt x="25" y="979"/>
                      </a:lnTo>
                      <a:lnTo>
                        <a:pt x="25" y="981"/>
                      </a:lnTo>
                      <a:lnTo>
                        <a:pt x="25" y="984"/>
                      </a:lnTo>
                      <a:lnTo>
                        <a:pt x="25" y="987"/>
                      </a:lnTo>
                      <a:lnTo>
                        <a:pt x="25" y="990"/>
                      </a:lnTo>
                      <a:lnTo>
                        <a:pt x="25" y="992"/>
                      </a:lnTo>
                      <a:lnTo>
                        <a:pt x="25" y="995"/>
                      </a:lnTo>
                      <a:lnTo>
                        <a:pt x="25" y="998"/>
                      </a:lnTo>
                      <a:lnTo>
                        <a:pt x="25" y="1000"/>
                      </a:lnTo>
                      <a:lnTo>
                        <a:pt x="24" y="1003"/>
                      </a:lnTo>
                      <a:lnTo>
                        <a:pt x="24" y="1006"/>
                      </a:lnTo>
                      <a:lnTo>
                        <a:pt x="24" y="1009"/>
                      </a:lnTo>
                      <a:lnTo>
                        <a:pt x="24" y="1011"/>
                      </a:lnTo>
                      <a:lnTo>
                        <a:pt x="24" y="1014"/>
                      </a:lnTo>
                      <a:lnTo>
                        <a:pt x="16" y="1014"/>
                      </a:lnTo>
                      <a:close/>
                      <a:moveTo>
                        <a:pt x="18" y="949"/>
                      </a:moveTo>
                      <a:lnTo>
                        <a:pt x="18" y="949"/>
                      </a:lnTo>
                      <a:lnTo>
                        <a:pt x="18" y="949"/>
                      </a:lnTo>
                      <a:lnTo>
                        <a:pt x="18" y="948"/>
                      </a:lnTo>
                      <a:lnTo>
                        <a:pt x="18" y="946"/>
                      </a:lnTo>
                      <a:lnTo>
                        <a:pt x="18" y="943"/>
                      </a:lnTo>
                      <a:lnTo>
                        <a:pt x="18" y="940"/>
                      </a:lnTo>
                      <a:lnTo>
                        <a:pt x="18" y="938"/>
                      </a:lnTo>
                      <a:lnTo>
                        <a:pt x="18" y="935"/>
                      </a:lnTo>
                      <a:lnTo>
                        <a:pt x="19" y="932"/>
                      </a:lnTo>
                      <a:lnTo>
                        <a:pt x="19" y="929"/>
                      </a:lnTo>
                      <a:lnTo>
                        <a:pt x="19" y="927"/>
                      </a:lnTo>
                      <a:lnTo>
                        <a:pt x="19" y="924"/>
                      </a:lnTo>
                      <a:lnTo>
                        <a:pt x="19" y="921"/>
                      </a:lnTo>
                      <a:lnTo>
                        <a:pt x="19" y="918"/>
                      </a:lnTo>
                      <a:lnTo>
                        <a:pt x="19" y="916"/>
                      </a:lnTo>
                      <a:lnTo>
                        <a:pt x="19" y="913"/>
                      </a:lnTo>
                      <a:lnTo>
                        <a:pt x="19" y="910"/>
                      </a:lnTo>
                      <a:lnTo>
                        <a:pt x="19" y="908"/>
                      </a:lnTo>
                      <a:lnTo>
                        <a:pt x="27" y="909"/>
                      </a:lnTo>
                      <a:lnTo>
                        <a:pt x="27" y="910"/>
                      </a:lnTo>
                      <a:lnTo>
                        <a:pt x="27" y="913"/>
                      </a:lnTo>
                      <a:lnTo>
                        <a:pt x="27" y="916"/>
                      </a:lnTo>
                      <a:lnTo>
                        <a:pt x="27" y="919"/>
                      </a:lnTo>
                      <a:lnTo>
                        <a:pt x="27" y="921"/>
                      </a:lnTo>
                      <a:lnTo>
                        <a:pt x="27" y="924"/>
                      </a:lnTo>
                      <a:lnTo>
                        <a:pt x="27" y="927"/>
                      </a:lnTo>
                      <a:lnTo>
                        <a:pt x="27" y="930"/>
                      </a:lnTo>
                      <a:lnTo>
                        <a:pt x="27" y="932"/>
                      </a:lnTo>
                      <a:lnTo>
                        <a:pt x="27" y="935"/>
                      </a:lnTo>
                      <a:lnTo>
                        <a:pt x="26" y="938"/>
                      </a:lnTo>
                      <a:lnTo>
                        <a:pt x="26" y="940"/>
                      </a:lnTo>
                      <a:lnTo>
                        <a:pt x="26" y="943"/>
                      </a:lnTo>
                      <a:lnTo>
                        <a:pt x="26" y="946"/>
                      </a:lnTo>
                      <a:lnTo>
                        <a:pt x="26" y="949"/>
                      </a:lnTo>
                      <a:lnTo>
                        <a:pt x="26" y="949"/>
                      </a:lnTo>
                      <a:lnTo>
                        <a:pt x="18" y="949"/>
                      </a:lnTo>
                      <a:close/>
                      <a:moveTo>
                        <a:pt x="20" y="884"/>
                      </a:moveTo>
                      <a:lnTo>
                        <a:pt x="20" y="884"/>
                      </a:lnTo>
                      <a:lnTo>
                        <a:pt x="20" y="884"/>
                      </a:lnTo>
                      <a:lnTo>
                        <a:pt x="20" y="883"/>
                      </a:lnTo>
                      <a:lnTo>
                        <a:pt x="20" y="880"/>
                      </a:lnTo>
                      <a:lnTo>
                        <a:pt x="20" y="878"/>
                      </a:lnTo>
                      <a:lnTo>
                        <a:pt x="20" y="875"/>
                      </a:lnTo>
                      <a:lnTo>
                        <a:pt x="20" y="872"/>
                      </a:lnTo>
                      <a:lnTo>
                        <a:pt x="21" y="869"/>
                      </a:lnTo>
                      <a:lnTo>
                        <a:pt x="21" y="867"/>
                      </a:lnTo>
                      <a:lnTo>
                        <a:pt x="21" y="864"/>
                      </a:lnTo>
                      <a:lnTo>
                        <a:pt x="21" y="861"/>
                      </a:lnTo>
                      <a:lnTo>
                        <a:pt x="21" y="858"/>
                      </a:lnTo>
                      <a:lnTo>
                        <a:pt x="21" y="856"/>
                      </a:lnTo>
                      <a:lnTo>
                        <a:pt x="21" y="853"/>
                      </a:lnTo>
                      <a:lnTo>
                        <a:pt x="21" y="850"/>
                      </a:lnTo>
                      <a:lnTo>
                        <a:pt x="21" y="848"/>
                      </a:lnTo>
                      <a:lnTo>
                        <a:pt x="21" y="845"/>
                      </a:lnTo>
                      <a:lnTo>
                        <a:pt x="21" y="844"/>
                      </a:lnTo>
                      <a:lnTo>
                        <a:pt x="29" y="844"/>
                      </a:lnTo>
                      <a:lnTo>
                        <a:pt x="29" y="845"/>
                      </a:lnTo>
                      <a:lnTo>
                        <a:pt x="29" y="848"/>
                      </a:lnTo>
                      <a:lnTo>
                        <a:pt x="29" y="851"/>
                      </a:lnTo>
                      <a:lnTo>
                        <a:pt x="29" y="853"/>
                      </a:lnTo>
                      <a:lnTo>
                        <a:pt x="29" y="856"/>
                      </a:lnTo>
                      <a:lnTo>
                        <a:pt x="29" y="859"/>
                      </a:lnTo>
                      <a:lnTo>
                        <a:pt x="29" y="861"/>
                      </a:lnTo>
                      <a:lnTo>
                        <a:pt x="29" y="864"/>
                      </a:lnTo>
                      <a:lnTo>
                        <a:pt x="29" y="867"/>
                      </a:lnTo>
                      <a:lnTo>
                        <a:pt x="29" y="870"/>
                      </a:lnTo>
                      <a:lnTo>
                        <a:pt x="29" y="872"/>
                      </a:lnTo>
                      <a:lnTo>
                        <a:pt x="28" y="875"/>
                      </a:lnTo>
                      <a:lnTo>
                        <a:pt x="28" y="878"/>
                      </a:lnTo>
                      <a:lnTo>
                        <a:pt x="28" y="880"/>
                      </a:lnTo>
                      <a:lnTo>
                        <a:pt x="28" y="883"/>
                      </a:lnTo>
                      <a:lnTo>
                        <a:pt x="28" y="884"/>
                      </a:lnTo>
                      <a:lnTo>
                        <a:pt x="20" y="884"/>
                      </a:lnTo>
                      <a:close/>
                      <a:moveTo>
                        <a:pt x="22" y="819"/>
                      </a:moveTo>
                      <a:lnTo>
                        <a:pt x="22" y="819"/>
                      </a:lnTo>
                      <a:lnTo>
                        <a:pt x="22" y="819"/>
                      </a:lnTo>
                      <a:lnTo>
                        <a:pt x="22" y="818"/>
                      </a:lnTo>
                      <a:lnTo>
                        <a:pt x="22" y="815"/>
                      </a:lnTo>
                      <a:lnTo>
                        <a:pt x="22" y="812"/>
                      </a:lnTo>
                      <a:lnTo>
                        <a:pt x="22" y="809"/>
                      </a:lnTo>
                      <a:lnTo>
                        <a:pt x="22" y="807"/>
                      </a:lnTo>
                      <a:lnTo>
                        <a:pt x="23" y="804"/>
                      </a:lnTo>
                      <a:lnTo>
                        <a:pt x="23" y="801"/>
                      </a:lnTo>
                      <a:lnTo>
                        <a:pt x="23" y="798"/>
                      </a:lnTo>
                      <a:lnTo>
                        <a:pt x="23" y="796"/>
                      </a:lnTo>
                      <a:lnTo>
                        <a:pt x="23" y="793"/>
                      </a:lnTo>
                      <a:lnTo>
                        <a:pt x="23" y="790"/>
                      </a:lnTo>
                      <a:lnTo>
                        <a:pt x="23" y="788"/>
                      </a:lnTo>
                      <a:lnTo>
                        <a:pt x="23" y="785"/>
                      </a:lnTo>
                      <a:lnTo>
                        <a:pt x="23" y="782"/>
                      </a:lnTo>
                      <a:lnTo>
                        <a:pt x="23" y="779"/>
                      </a:lnTo>
                      <a:lnTo>
                        <a:pt x="23" y="779"/>
                      </a:lnTo>
                      <a:lnTo>
                        <a:pt x="31" y="779"/>
                      </a:lnTo>
                      <a:lnTo>
                        <a:pt x="31" y="780"/>
                      </a:lnTo>
                      <a:lnTo>
                        <a:pt x="31" y="782"/>
                      </a:lnTo>
                      <a:lnTo>
                        <a:pt x="31" y="785"/>
                      </a:lnTo>
                      <a:lnTo>
                        <a:pt x="31" y="788"/>
                      </a:lnTo>
                      <a:lnTo>
                        <a:pt x="31" y="791"/>
                      </a:lnTo>
                      <a:lnTo>
                        <a:pt x="31" y="793"/>
                      </a:lnTo>
                      <a:lnTo>
                        <a:pt x="31" y="796"/>
                      </a:lnTo>
                      <a:lnTo>
                        <a:pt x="31" y="799"/>
                      </a:lnTo>
                      <a:lnTo>
                        <a:pt x="31" y="801"/>
                      </a:lnTo>
                      <a:lnTo>
                        <a:pt x="31" y="804"/>
                      </a:lnTo>
                      <a:lnTo>
                        <a:pt x="31" y="807"/>
                      </a:lnTo>
                      <a:lnTo>
                        <a:pt x="30" y="810"/>
                      </a:lnTo>
                      <a:lnTo>
                        <a:pt x="30" y="812"/>
                      </a:lnTo>
                      <a:lnTo>
                        <a:pt x="30" y="815"/>
                      </a:lnTo>
                      <a:lnTo>
                        <a:pt x="30" y="818"/>
                      </a:lnTo>
                      <a:lnTo>
                        <a:pt x="30" y="820"/>
                      </a:lnTo>
                      <a:lnTo>
                        <a:pt x="22" y="819"/>
                      </a:lnTo>
                      <a:close/>
                      <a:moveTo>
                        <a:pt x="38" y="389"/>
                      </a:moveTo>
                      <a:lnTo>
                        <a:pt x="38" y="389"/>
                      </a:lnTo>
                      <a:lnTo>
                        <a:pt x="38" y="389"/>
                      </a:lnTo>
                      <a:lnTo>
                        <a:pt x="38" y="389"/>
                      </a:lnTo>
                      <a:lnTo>
                        <a:pt x="38" y="391"/>
                      </a:lnTo>
                      <a:lnTo>
                        <a:pt x="38" y="392"/>
                      </a:lnTo>
                      <a:lnTo>
                        <a:pt x="38" y="394"/>
                      </a:lnTo>
                      <a:lnTo>
                        <a:pt x="38" y="394"/>
                      </a:lnTo>
                      <a:lnTo>
                        <a:pt x="38" y="397"/>
                      </a:lnTo>
                      <a:lnTo>
                        <a:pt x="38" y="397"/>
                      </a:lnTo>
                      <a:lnTo>
                        <a:pt x="37" y="400"/>
                      </a:lnTo>
                      <a:lnTo>
                        <a:pt x="37" y="400"/>
                      </a:lnTo>
                      <a:lnTo>
                        <a:pt x="37" y="402"/>
                      </a:lnTo>
                      <a:lnTo>
                        <a:pt x="37" y="403"/>
                      </a:lnTo>
                      <a:lnTo>
                        <a:pt x="37" y="405"/>
                      </a:lnTo>
                      <a:lnTo>
                        <a:pt x="37" y="405"/>
                      </a:lnTo>
                      <a:lnTo>
                        <a:pt x="37" y="408"/>
                      </a:lnTo>
                      <a:lnTo>
                        <a:pt x="37" y="411"/>
                      </a:lnTo>
                      <a:lnTo>
                        <a:pt x="37" y="414"/>
                      </a:lnTo>
                      <a:lnTo>
                        <a:pt x="37" y="416"/>
                      </a:lnTo>
                      <a:lnTo>
                        <a:pt x="37" y="419"/>
                      </a:lnTo>
                      <a:lnTo>
                        <a:pt x="37" y="422"/>
                      </a:lnTo>
                      <a:lnTo>
                        <a:pt x="37" y="424"/>
                      </a:lnTo>
                      <a:lnTo>
                        <a:pt x="37" y="427"/>
                      </a:lnTo>
                      <a:lnTo>
                        <a:pt x="37" y="430"/>
                      </a:lnTo>
                      <a:lnTo>
                        <a:pt x="45" y="430"/>
                      </a:lnTo>
                      <a:lnTo>
                        <a:pt x="45" y="427"/>
                      </a:lnTo>
                      <a:lnTo>
                        <a:pt x="45" y="425"/>
                      </a:lnTo>
                      <a:lnTo>
                        <a:pt x="45" y="422"/>
                      </a:lnTo>
                      <a:lnTo>
                        <a:pt x="45" y="419"/>
                      </a:lnTo>
                      <a:lnTo>
                        <a:pt x="45" y="416"/>
                      </a:lnTo>
                      <a:lnTo>
                        <a:pt x="45" y="414"/>
                      </a:lnTo>
                      <a:lnTo>
                        <a:pt x="45" y="411"/>
                      </a:lnTo>
                      <a:lnTo>
                        <a:pt x="45" y="408"/>
                      </a:lnTo>
                      <a:lnTo>
                        <a:pt x="45" y="406"/>
                      </a:lnTo>
                      <a:lnTo>
                        <a:pt x="45" y="405"/>
                      </a:lnTo>
                      <a:lnTo>
                        <a:pt x="46" y="403"/>
                      </a:lnTo>
                      <a:lnTo>
                        <a:pt x="46" y="403"/>
                      </a:lnTo>
                      <a:lnTo>
                        <a:pt x="46" y="400"/>
                      </a:lnTo>
                      <a:lnTo>
                        <a:pt x="46" y="400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5"/>
                      </a:lnTo>
                      <a:lnTo>
                        <a:pt x="46" y="394"/>
                      </a:lnTo>
                      <a:lnTo>
                        <a:pt x="46" y="392"/>
                      </a:lnTo>
                      <a:lnTo>
                        <a:pt x="46" y="392"/>
                      </a:lnTo>
                      <a:lnTo>
                        <a:pt x="46" y="389"/>
                      </a:lnTo>
                      <a:lnTo>
                        <a:pt x="46" y="389"/>
                      </a:lnTo>
                      <a:lnTo>
                        <a:pt x="38" y="389"/>
                      </a:lnTo>
                      <a:close/>
                      <a:moveTo>
                        <a:pt x="36" y="454"/>
                      </a:moveTo>
                      <a:lnTo>
                        <a:pt x="36" y="454"/>
                      </a:lnTo>
                      <a:lnTo>
                        <a:pt x="36" y="454"/>
                      </a:lnTo>
                      <a:lnTo>
                        <a:pt x="36" y="454"/>
                      </a:lnTo>
                      <a:lnTo>
                        <a:pt x="36" y="457"/>
                      </a:lnTo>
                      <a:lnTo>
                        <a:pt x="36" y="460"/>
                      </a:lnTo>
                      <a:lnTo>
                        <a:pt x="36" y="463"/>
                      </a:lnTo>
                      <a:lnTo>
                        <a:pt x="36" y="465"/>
                      </a:lnTo>
                      <a:lnTo>
                        <a:pt x="36" y="468"/>
                      </a:lnTo>
                      <a:lnTo>
                        <a:pt x="35" y="471"/>
                      </a:lnTo>
                      <a:lnTo>
                        <a:pt x="35" y="473"/>
                      </a:lnTo>
                      <a:lnTo>
                        <a:pt x="35" y="476"/>
                      </a:lnTo>
                      <a:lnTo>
                        <a:pt x="35" y="479"/>
                      </a:lnTo>
                      <a:lnTo>
                        <a:pt x="35" y="482"/>
                      </a:lnTo>
                      <a:lnTo>
                        <a:pt x="35" y="484"/>
                      </a:lnTo>
                      <a:lnTo>
                        <a:pt x="35" y="487"/>
                      </a:lnTo>
                      <a:lnTo>
                        <a:pt x="35" y="490"/>
                      </a:lnTo>
                      <a:lnTo>
                        <a:pt x="35" y="493"/>
                      </a:lnTo>
                      <a:lnTo>
                        <a:pt x="35" y="494"/>
                      </a:lnTo>
                      <a:lnTo>
                        <a:pt x="43" y="495"/>
                      </a:lnTo>
                      <a:lnTo>
                        <a:pt x="43" y="493"/>
                      </a:lnTo>
                      <a:lnTo>
                        <a:pt x="43" y="490"/>
                      </a:lnTo>
                      <a:lnTo>
                        <a:pt x="43" y="487"/>
                      </a:lnTo>
                      <a:lnTo>
                        <a:pt x="43" y="485"/>
                      </a:lnTo>
                      <a:lnTo>
                        <a:pt x="43" y="482"/>
                      </a:lnTo>
                      <a:lnTo>
                        <a:pt x="43" y="479"/>
                      </a:lnTo>
                      <a:lnTo>
                        <a:pt x="43" y="476"/>
                      </a:lnTo>
                      <a:lnTo>
                        <a:pt x="43" y="474"/>
                      </a:lnTo>
                      <a:lnTo>
                        <a:pt x="44" y="471"/>
                      </a:lnTo>
                      <a:lnTo>
                        <a:pt x="44" y="468"/>
                      </a:lnTo>
                      <a:lnTo>
                        <a:pt x="44" y="466"/>
                      </a:lnTo>
                      <a:lnTo>
                        <a:pt x="44" y="463"/>
                      </a:lnTo>
                      <a:lnTo>
                        <a:pt x="44" y="460"/>
                      </a:lnTo>
                      <a:lnTo>
                        <a:pt x="44" y="457"/>
                      </a:lnTo>
                      <a:lnTo>
                        <a:pt x="44" y="455"/>
                      </a:lnTo>
                      <a:lnTo>
                        <a:pt x="44" y="454"/>
                      </a:lnTo>
                      <a:lnTo>
                        <a:pt x="36" y="454"/>
                      </a:lnTo>
                      <a:close/>
                      <a:moveTo>
                        <a:pt x="34" y="519"/>
                      </a:moveTo>
                      <a:lnTo>
                        <a:pt x="34" y="519"/>
                      </a:lnTo>
                      <a:lnTo>
                        <a:pt x="34" y="519"/>
                      </a:lnTo>
                      <a:lnTo>
                        <a:pt x="34" y="520"/>
                      </a:lnTo>
                      <a:lnTo>
                        <a:pt x="34" y="523"/>
                      </a:lnTo>
                      <a:lnTo>
                        <a:pt x="34" y="525"/>
                      </a:lnTo>
                      <a:lnTo>
                        <a:pt x="34" y="528"/>
                      </a:lnTo>
                      <a:lnTo>
                        <a:pt x="34" y="531"/>
                      </a:lnTo>
                      <a:lnTo>
                        <a:pt x="34" y="533"/>
                      </a:lnTo>
                      <a:lnTo>
                        <a:pt x="34" y="536"/>
                      </a:lnTo>
                      <a:lnTo>
                        <a:pt x="33" y="539"/>
                      </a:lnTo>
                      <a:lnTo>
                        <a:pt x="33" y="542"/>
                      </a:lnTo>
                      <a:lnTo>
                        <a:pt x="33" y="544"/>
                      </a:lnTo>
                      <a:lnTo>
                        <a:pt x="33" y="547"/>
                      </a:lnTo>
                      <a:lnTo>
                        <a:pt x="33" y="550"/>
                      </a:lnTo>
                      <a:lnTo>
                        <a:pt x="33" y="553"/>
                      </a:lnTo>
                      <a:lnTo>
                        <a:pt x="33" y="555"/>
                      </a:lnTo>
                      <a:lnTo>
                        <a:pt x="33" y="558"/>
                      </a:lnTo>
                      <a:lnTo>
                        <a:pt x="33" y="559"/>
                      </a:lnTo>
                      <a:lnTo>
                        <a:pt x="41" y="559"/>
                      </a:lnTo>
                      <a:lnTo>
                        <a:pt x="41" y="558"/>
                      </a:lnTo>
                      <a:lnTo>
                        <a:pt x="41" y="555"/>
                      </a:lnTo>
                      <a:lnTo>
                        <a:pt x="41" y="553"/>
                      </a:lnTo>
                      <a:lnTo>
                        <a:pt x="41" y="550"/>
                      </a:lnTo>
                      <a:lnTo>
                        <a:pt x="41" y="547"/>
                      </a:lnTo>
                      <a:lnTo>
                        <a:pt x="41" y="545"/>
                      </a:lnTo>
                      <a:lnTo>
                        <a:pt x="41" y="542"/>
                      </a:lnTo>
                      <a:lnTo>
                        <a:pt x="42" y="539"/>
                      </a:lnTo>
                      <a:lnTo>
                        <a:pt x="42" y="536"/>
                      </a:lnTo>
                      <a:lnTo>
                        <a:pt x="42" y="534"/>
                      </a:lnTo>
                      <a:lnTo>
                        <a:pt x="42" y="531"/>
                      </a:lnTo>
                      <a:lnTo>
                        <a:pt x="42" y="528"/>
                      </a:lnTo>
                      <a:lnTo>
                        <a:pt x="42" y="526"/>
                      </a:lnTo>
                      <a:lnTo>
                        <a:pt x="42" y="523"/>
                      </a:lnTo>
                      <a:lnTo>
                        <a:pt x="42" y="520"/>
                      </a:lnTo>
                      <a:lnTo>
                        <a:pt x="42" y="519"/>
                      </a:lnTo>
                      <a:lnTo>
                        <a:pt x="34" y="519"/>
                      </a:lnTo>
                      <a:close/>
                      <a:moveTo>
                        <a:pt x="49" y="0"/>
                      </a:move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2"/>
                      </a:lnTo>
                      <a:lnTo>
                        <a:pt x="49" y="4"/>
                      </a:lnTo>
                      <a:lnTo>
                        <a:pt x="49" y="7"/>
                      </a:lnTo>
                      <a:lnTo>
                        <a:pt x="49" y="10"/>
                      </a:lnTo>
                      <a:lnTo>
                        <a:pt x="49" y="13"/>
                      </a:lnTo>
                      <a:lnTo>
                        <a:pt x="49" y="15"/>
                      </a:lnTo>
                      <a:lnTo>
                        <a:pt x="49" y="18"/>
                      </a:lnTo>
                      <a:lnTo>
                        <a:pt x="48" y="21"/>
                      </a:lnTo>
                      <a:lnTo>
                        <a:pt x="48" y="23"/>
                      </a:lnTo>
                      <a:lnTo>
                        <a:pt x="48" y="26"/>
                      </a:lnTo>
                      <a:lnTo>
                        <a:pt x="48" y="29"/>
                      </a:lnTo>
                      <a:lnTo>
                        <a:pt x="48" y="32"/>
                      </a:lnTo>
                      <a:lnTo>
                        <a:pt x="48" y="34"/>
                      </a:lnTo>
                      <a:lnTo>
                        <a:pt x="48" y="37"/>
                      </a:lnTo>
                      <a:lnTo>
                        <a:pt x="48" y="40"/>
                      </a:lnTo>
                      <a:lnTo>
                        <a:pt x="48" y="41"/>
                      </a:lnTo>
                      <a:lnTo>
                        <a:pt x="56" y="41"/>
                      </a:lnTo>
                      <a:lnTo>
                        <a:pt x="56" y="40"/>
                      </a:lnTo>
                      <a:lnTo>
                        <a:pt x="56" y="37"/>
                      </a:lnTo>
                      <a:lnTo>
                        <a:pt x="56" y="35"/>
                      </a:lnTo>
                      <a:lnTo>
                        <a:pt x="56" y="32"/>
                      </a:lnTo>
                      <a:lnTo>
                        <a:pt x="56" y="29"/>
                      </a:lnTo>
                      <a:lnTo>
                        <a:pt x="56" y="26"/>
                      </a:lnTo>
                      <a:lnTo>
                        <a:pt x="56" y="24"/>
                      </a:lnTo>
                      <a:lnTo>
                        <a:pt x="57" y="21"/>
                      </a:lnTo>
                      <a:lnTo>
                        <a:pt x="57" y="18"/>
                      </a:lnTo>
                      <a:lnTo>
                        <a:pt x="57" y="15"/>
                      </a:lnTo>
                      <a:lnTo>
                        <a:pt x="57" y="13"/>
                      </a:lnTo>
                      <a:lnTo>
                        <a:pt x="57" y="10"/>
                      </a:lnTo>
                      <a:lnTo>
                        <a:pt x="57" y="7"/>
                      </a:lnTo>
                      <a:lnTo>
                        <a:pt x="57" y="5"/>
                      </a:lnTo>
                      <a:lnTo>
                        <a:pt x="57" y="2"/>
                      </a:lnTo>
                      <a:lnTo>
                        <a:pt x="57" y="0"/>
                      </a:lnTo>
                      <a:lnTo>
                        <a:pt x="49" y="0"/>
                      </a:lnTo>
                      <a:close/>
                      <a:moveTo>
                        <a:pt x="47" y="65"/>
                      </a:moveTo>
                      <a:lnTo>
                        <a:pt x="47" y="65"/>
                      </a:lnTo>
                      <a:lnTo>
                        <a:pt x="47" y="65"/>
                      </a:lnTo>
                      <a:lnTo>
                        <a:pt x="47" y="67"/>
                      </a:lnTo>
                      <a:lnTo>
                        <a:pt x="47" y="70"/>
                      </a:lnTo>
                      <a:lnTo>
                        <a:pt x="47" y="72"/>
                      </a:lnTo>
                      <a:lnTo>
                        <a:pt x="47" y="75"/>
                      </a:lnTo>
                      <a:lnTo>
                        <a:pt x="47" y="78"/>
                      </a:lnTo>
                      <a:lnTo>
                        <a:pt x="47" y="81"/>
                      </a:lnTo>
                      <a:lnTo>
                        <a:pt x="47" y="83"/>
                      </a:lnTo>
                      <a:lnTo>
                        <a:pt x="47" y="86"/>
                      </a:lnTo>
                      <a:lnTo>
                        <a:pt x="46" y="89"/>
                      </a:lnTo>
                      <a:lnTo>
                        <a:pt x="46" y="92"/>
                      </a:lnTo>
                      <a:lnTo>
                        <a:pt x="46" y="94"/>
                      </a:lnTo>
                      <a:lnTo>
                        <a:pt x="46" y="97"/>
                      </a:lnTo>
                      <a:lnTo>
                        <a:pt x="46" y="100"/>
                      </a:lnTo>
                      <a:lnTo>
                        <a:pt x="46" y="102"/>
                      </a:lnTo>
                      <a:lnTo>
                        <a:pt x="46" y="105"/>
                      </a:lnTo>
                      <a:lnTo>
                        <a:pt x="46" y="105"/>
                      </a:lnTo>
                      <a:lnTo>
                        <a:pt x="54" y="106"/>
                      </a:lnTo>
                      <a:lnTo>
                        <a:pt x="54" y="105"/>
                      </a:lnTo>
                      <a:lnTo>
                        <a:pt x="54" y="103"/>
                      </a:lnTo>
                      <a:lnTo>
                        <a:pt x="54" y="100"/>
                      </a:lnTo>
                      <a:lnTo>
                        <a:pt x="54" y="97"/>
                      </a:lnTo>
                      <a:lnTo>
                        <a:pt x="54" y="95"/>
                      </a:lnTo>
                      <a:lnTo>
                        <a:pt x="54" y="92"/>
                      </a:lnTo>
                      <a:lnTo>
                        <a:pt x="55" y="89"/>
                      </a:lnTo>
                      <a:lnTo>
                        <a:pt x="55" y="86"/>
                      </a:lnTo>
                      <a:lnTo>
                        <a:pt x="55" y="84"/>
                      </a:lnTo>
                      <a:lnTo>
                        <a:pt x="55" y="81"/>
                      </a:lnTo>
                      <a:lnTo>
                        <a:pt x="55" y="78"/>
                      </a:lnTo>
                      <a:lnTo>
                        <a:pt x="55" y="75"/>
                      </a:lnTo>
                      <a:lnTo>
                        <a:pt x="55" y="73"/>
                      </a:lnTo>
                      <a:lnTo>
                        <a:pt x="55" y="70"/>
                      </a:lnTo>
                      <a:lnTo>
                        <a:pt x="55" y="67"/>
                      </a:lnTo>
                      <a:lnTo>
                        <a:pt x="55" y="65"/>
                      </a:lnTo>
                      <a:lnTo>
                        <a:pt x="47" y="65"/>
                      </a:lnTo>
                      <a:close/>
                      <a:moveTo>
                        <a:pt x="45" y="130"/>
                      </a:moveTo>
                      <a:lnTo>
                        <a:pt x="45" y="130"/>
                      </a:lnTo>
                      <a:lnTo>
                        <a:pt x="45" y="130"/>
                      </a:lnTo>
                      <a:lnTo>
                        <a:pt x="45" y="132"/>
                      </a:lnTo>
                      <a:lnTo>
                        <a:pt x="45" y="135"/>
                      </a:lnTo>
                      <a:lnTo>
                        <a:pt x="45" y="138"/>
                      </a:lnTo>
                      <a:lnTo>
                        <a:pt x="45" y="141"/>
                      </a:lnTo>
                      <a:lnTo>
                        <a:pt x="45" y="143"/>
                      </a:lnTo>
                      <a:lnTo>
                        <a:pt x="45" y="146"/>
                      </a:lnTo>
                      <a:lnTo>
                        <a:pt x="45" y="149"/>
                      </a:lnTo>
                      <a:lnTo>
                        <a:pt x="45" y="152"/>
                      </a:lnTo>
                      <a:lnTo>
                        <a:pt x="45" y="154"/>
                      </a:lnTo>
                      <a:lnTo>
                        <a:pt x="44" y="157"/>
                      </a:lnTo>
                      <a:lnTo>
                        <a:pt x="44" y="160"/>
                      </a:lnTo>
                      <a:lnTo>
                        <a:pt x="44" y="162"/>
                      </a:lnTo>
                      <a:lnTo>
                        <a:pt x="44" y="165"/>
                      </a:lnTo>
                      <a:lnTo>
                        <a:pt x="44" y="168"/>
                      </a:lnTo>
                      <a:lnTo>
                        <a:pt x="44" y="170"/>
                      </a:lnTo>
                      <a:lnTo>
                        <a:pt x="52" y="171"/>
                      </a:lnTo>
                      <a:lnTo>
                        <a:pt x="52" y="168"/>
                      </a:lnTo>
                      <a:lnTo>
                        <a:pt x="52" y="165"/>
                      </a:lnTo>
                      <a:lnTo>
                        <a:pt x="52" y="163"/>
                      </a:lnTo>
                      <a:lnTo>
                        <a:pt x="53" y="160"/>
                      </a:lnTo>
                      <a:lnTo>
                        <a:pt x="53" y="157"/>
                      </a:lnTo>
                      <a:lnTo>
                        <a:pt x="53" y="154"/>
                      </a:lnTo>
                      <a:lnTo>
                        <a:pt x="53" y="152"/>
                      </a:lnTo>
                      <a:lnTo>
                        <a:pt x="53" y="149"/>
                      </a:lnTo>
                      <a:lnTo>
                        <a:pt x="53" y="146"/>
                      </a:lnTo>
                      <a:lnTo>
                        <a:pt x="53" y="144"/>
                      </a:lnTo>
                      <a:lnTo>
                        <a:pt x="53" y="141"/>
                      </a:lnTo>
                      <a:lnTo>
                        <a:pt x="53" y="138"/>
                      </a:lnTo>
                      <a:lnTo>
                        <a:pt x="53" y="135"/>
                      </a:lnTo>
                      <a:lnTo>
                        <a:pt x="53" y="133"/>
                      </a:lnTo>
                      <a:lnTo>
                        <a:pt x="53" y="130"/>
                      </a:lnTo>
                      <a:lnTo>
                        <a:pt x="45" y="130"/>
                      </a:lnTo>
                      <a:close/>
                      <a:moveTo>
                        <a:pt x="43" y="195"/>
                      </a:moveTo>
                      <a:lnTo>
                        <a:pt x="43" y="195"/>
                      </a:lnTo>
                      <a:lnTo>
                        <a:pt x="43" y="195"/>
                      </a:lnTo>
                      <a:lnTo>
                        <a:pt x="43" y="195"/>
                      </a:lnTo>
                      <a:lnTo>
                        <a:pt x="43" y="198"/>
                      </a:lnTo>
                      <a:lnTo>
                        <a:pt x="43" y="201"/>
                      </a:lnTo>
                      <a:lnTo>
                        <a:pt x="43" y="203"/>
                      </a:lnTo>
                      <a:lnTo>
                        <a:pt x="43" y="206"/>
                      </a:lnTo>
                      <a:lnTo>
                        <a:pt x="43" y="209"/>
                      </a:lnTo>
                      <a:lnTo>
                        <a:pt x="43" y="211"/>
                      </a:lnTo>
                      <a:lnTo>
                        <a:pt x="43" y="214"/>
                      </a:lnTo>
                      <a:lnTo>
                        <a:pt x="43" y="217"/>
                      </a:lnTo>
                      <a:lnTo>
                        <a:pt x="43" y="220"/>
                      </a:lnTo>
                      <a:lnTo>
                        <a:pt x="43" y="222"/>
                      </a:lnTo>
                      <a:lnTo>
                        <a:pt x="43" y="225"/>
                      </a:lnTo>
                      <a:lnTo>
                        <a:pt x="42" y="228"/>
                      </a:lnTo>
                      <a:lnTo>
                        <a:pt x="42" y="231"/>
                      </a:lnTo>
                      <a:lnTo>
                        <a:pt x="42" y="233"/>
                      </a:lnTo>
                      <a:lnTo>
                        <a:pt x="42" y="235"/>
                      </a:lnTo>
                      <a:lnTo>
                        <a:pt x="50" y="235"/>
                      </a:lnTo>
                      <a:lnTo>
                        <a:pt x="50" y="234"/>
                      </a:lnTo>
                      <a:lnTo>
                        <a:pt x="50" y="231"/>
                      </a:lnTo>
                      <a:lnTo>
                        <a:pt x="51" y="228"/>
                      </a:lnTo>
                      <a:lnTo>
                        <a:pt x="51" y="225"/>
                      </a:lnTo>
                      <a:lnTo>
                        <a:pt x="51" y="223"/>
                      </a:lnTo>
                      <a:lnTo>
                        <a:pt x="51" y="220"/>
                      </a:lnTo>
                      <a:lnTo>
                        <a:pt x="51" y="217"/>
                      </a:lnTo>
                      <a:lnTo>
                        <a:pt x="51" y="214"/>
                      </a:lnTo>
                      <a:lnTo>
                        <a:pt x="51" y="212"/>
                      </a:lnTo>
                      <a:lnTo>
                        <a:pt x="51" y="209"/>
                      </a:lnTo>
                      <a:lnTo>
                        <a:pt x="51" y="206"/>
                      </a:lnTo>
                      <a:lnTo>
                        <a:pt x="51" y="204"/>
                      </a:lnTo>
                      <a:lnTo>
                        <a:pt x="51" y="201"/>
                      </a:lnTo>
                      <a:lnTo>
                        <a:pt x="51" y="198"/>
                      </a:lnTo>
                      <a:lnTo>
                        <a:pt x="51" y="195"/>
                      </a:lnTo>
                      <a:lnTo>
                        <a:pt x="52" y="195"/>
                      </a:lnTo>
                      <a:lnTo>
                        <a:pt x="43" y="195"/>
                      </a:lnTo>
                      <a:close/>
                      <a:moveTo>
                        <a:pt x="42" y="259"/>
                      </a:moveTo>
                      <a:lnTo>
                        <a:pt x="42" y="259"/>
                      </a:lnTo>
                      <a:lnTo>
                        <a:pt x="42" y="259"/>
                      </a:lnTo>
                      <a:lnTo>
                        <a:pt x="41" y="261"/>
                      </a:lnTo>
                      <a:lnTo>
                        <a:pt x="41" y="263"/>
                      </a:lnTo>
                      <a:lnTo>
                        <a:pt x="41" y="266"/>
                      </a:lnTo>
                      <a:lnTo>
                        <a:pt x="41" y="269"/>
                      </a:lnTo>
                      <a:lnTo>
                        <a:pt x="41" y="271"/>
                      </a:lnTo>
                      <a:lnTo>
                        <a:pt x="41" y="274"/>
                      </a:lnTo>
                      <a:lnTo>
                        <a:pt x="41" y="277"/>
                      </a:lnTo>
                      <a:lnTo>
                        <a:pt x="41" y="280"/>
                      </a:lnTo>
                      <a:lnTo>
                        <a:pt x="41" y="282"/>
                      </a:lnTo>
                      <a:lnTo>
                        <a:pt x="41" y="285"/>
                      </a:lnTo>
                      <a:lnTo>
                        <a:pt x="41" y="288"/>
                      </a:lnTo>
                      <a:lnTo>
                        <a:pt x="41" y="291"/>
                      </a:lnTo>
                      <a:lnTo>
                        <a:pt x="41" y="293"/>
                      </a:lnTo>
                      <a:lnTo>
                        <a:pt x="41" y="296"/>
                      </a:lnTo>
                      <a:lnTo>
                        <a:pt x="40" y="299"/>
                      </a:lnTo>
                      <a:lnTo>
                        <a:pt x="40" y="300"/>
                      </a:lnTo>
                      <a:lnTo>
                        <a:pt x="48" y="300"/>
                      </a:lnTo>
                      <a:lnTo>
                        <a:pt x="49" y="299"/>
                      </a:lnTo>
                      <a:lnTo>
                        <a:pt x="49" y="296"/>
                      </a:lnTo>
                      <a:lnTo>
                        <a:pt x="49" y="293"/>
                      </a:lnTo>
                      <a:lnTo>
                        <a:pt x="49" y="291"/>
                      </a:lnTo>
                      <a:lnTo>
                        <a:pt x="49" y="288"/>
                      </a:lnTo>
                      <a:lnTo>
                        <a:pt x="49" y="285"/>
                      </a:lnTo>
                      <a:lnTo>
                        <a:pt x="49" y="283"/>
                      </a:lnTo>
                      <a:lnTo>
                        <a:pt x="49" y="280"/>
                      </a:lnTo>
                      <a:lnTo>
                        <a:pt x="49" y="277"/>
                      </a:lnTo>
                      <a:lnTo>
                        <a:pt x="49" y="274"/>
                      </a:lnTo>
                      <a:lnTo>
                        <a:pt x="49" y="272"/>
                      </a:lnTo>
                      <a:lnTo>
                        <a:pt x="49" y="269"/>
                      </a:lnTo>
                      <a:lnTo>
                        <a:pt x="49" y="266"/>
                      </a:lnTo>
                      <a:lnTo>
                        <a:pt x="50" y="264"/>
                      </a:lnTo>
                      <a:lnTo>
                        <a:pt x="50" y="261"/>
                      </a:lnTo>
                      <a:lnTo>
                        <a:pt x="50" y="260"/>
                      </a:lnTo>
                      <a:lnTo>
                        <a:pt x="42" y="259"/>
                      </a:lnTo>
                      <a:close/>
                      <a:moveTo>
                        <a:pt x="40" y="324"/>
                      </a:moveTo>
                      <a:lnTo>
                        <a:pt x="40" y="324"/>
                      </a:lnTo>
                      <a:lnTo>
                        <a:pt x="40" y="324"/>
                      </a:lnTo>
                      <a:lnTo>
                        <a:pt x="40" y="326"/>
                      </a:lnTo>
                      <a:lnTo>
                        <a:pt x="40" y="329"/>
                      </a:lnTo>
                      <a:lnTo>
                        <a:pt x="39" y="331"/>
                      </a:lnTo>
                      <a:lnTo>
                        <a:pt x="39" y="334"/>
                      </a:lnTo>
                      <a:lnTo>
                        <a:pt x="39" y="337"/>
                      </a:lnTo>
                      <a:lnTo>
                        <a:pt x="39" y="340"/>
                      </a:lnTo>
                      <a:lnTo>
                        <a:pt x="39" y="342"/>
                      </a:lnTo>
                      <a:lnTo>
                        <a:pt x="39" y="345"/>
                      </a:lnTo>
                      <a:lnTo>
                        <a:pt x="39" y="348"/>
                      </a:lnTo>
                      <a:lnTo>
                        <a:pt x="39" y="350"/>
                      </a:lnTo>
                      <a:lnTo>
                        <a:pt x="39" y="353"/>
                      </a:lnTo>
                      <a:lnTo>
                        <a:pt x="39" y="356"/>
                      </a:lnTo>
                      <a:lnTo>
                        <a:pt x="39" y="359"/>
                      </a:lnTo>
                      <a:lnTo>
                        <a:pt x="39" y="361"/>
                      </a:lnTo>
                      <a:lnTo>
                        <a:pt x="38" y="364"/>
                      </a:lnTo>
                      <a:lnTo>
                        <a:pt x="38" y="365"/>
                      </a:lnTo>
                      <a:lnTo>
                        <a:pt x="47" y="365"/>
                      </a:lnTo>
                      <a:lnTo>
                        <a:pt x="47" y="364"/>
                      </a:lnTo>
                      <a:lnTo>
                        <a:pt x="47" y="362"/>
                      </a:lnTo>
                      <a:lnTo>
                        <a:pt x="47" y="359"/>
                      </a:lnTo>
                      <a:lnTo>
                        <a:pt x="47" y="356"/>
                      </a:lnTo>
                      <a:lnTo>
                        <a:pt x="47" y="353"/>
                      </a:lnTo>
                      <a:lnTo>
                        <a:pt x="47" y="351"/>
                      </a:lnTo>
                      <a:lnTo>
                        <a:pt x="47" y="348"/>
                      </a:lnTo>
                      <a:lnTo>
                        <a:pt x="47" y="345"/>
                      </a:lnTo>
                      <a:lnTo>
                        <a:pt x="47" y="343"/>
                      </a:lnTo>
                      <a:lnTo>
                        <a:pt x="47" y="340"/>
                      </a:lnTo>
                      <a:lnTo>
                        <a:pt x="47" y="337"/>
                      </a:lnTo>
                      <a:lnTo>
                        <a:pt x="47" y="334"/>
                      </a:lnTo>
                      <a:lnTo>
                        <a:pt x="48" y="332"/>
                      </a:lnTo>
                      <a:lnTo>
                        <a:pt x="48" y="329"/>
                      </a:lnTo>
                      <a:lnTo>
                        <a:pt x="48" y="326"/>
                      </a:lnTo>
                      <a:lnTo>
                        <a:pt x="48" y="324"/>
                      </a:lnTo>
                      <a:lnTo>
                        <a:pt x="40" y="324"/>
                      </a:lnTo>
                      <a:close/>
                      <a:moveTo>
                        <a:pt x="0" y="1536"/>
                      </a:moveTo>
                      <a:lnTo>
                        <a:pt x="0" y="1536"/>
                      </a:lnTo>
                      <a:lnTo>
                        <a:pt x="0" y="1535"/>
                      </a:lnTo>
                      <a:lnTo>
                        <a:pt x="0" y="1533"/>
                      </a:lnTo>
                      <a:lnTo>
                        <a:pt x="0" y="1530"/>
                      </a:lnTo>
                      <a:lnTo>
                        <a:pt x="0" y="1527"/>
                      </a:lnTo>
                      <a:lnTo>
                        <a:pt x="0" y="1525"/>
                      </a:lnTo>
                      <a:lnTo>
                        <a:pt x="0" y="1522"/>
                      </a:lnTo>
                      <a:lnTo>
                        <a:pt x="0" y="1519"/>
                      </a:lnTo>
                      <a:lnTo>
                        <a:pt x="1" y="1516"/>
                      </a:lnTo>
                      <a:lnTo>
                        <a:pt x="1" y="1514"/>
                      </a:lnTo>
                      <a:lnTo>
                        <a:pt x="1" y="1511"/>
                      </a:lnTo>
                      <a:lnTo>
                        <a:pt x="1" y="1508"/>
                      </a:lnTo>
                      <a:lnTo>
                        <a:pt x="1" y="1506"/>
                      </a:lnTo>
                      <a:lnTo>
                        <a:pt x="1" y="1503"/>
                      </a:lnTo>
                      <a:lnTo>
                        <a:pt x="1" y="1500"/>
                      </a:lnTo>
                      <a:lnTo>
                        <a:pt x="1" y="1497"/>
                      </a:lnTo>
                      <a:lnTo>
                        <a:pt x="1" y="1495"/>
                      </a:lnTo>
                      <a:lnTo>
                        <a:pt x="9" y="1496"/>
                      </a:lnTo>
                      <a:lnTo>
                        <a:pt x="9" y="1498"/>
                      </a:lnTo>
                      <a:lnTo>
                        <a:pt x="9" y="1500"/>
                      </a:lnTo>
                      <a:lnTo>
                        <a:pt x="9" y="1503"/>
                      </a:lnTo>
                      <a:lnTo>
                        <a:pt x="9" y="1506"/>
                      </a:lnTo>
                      <a:lnTo>
                        <a:pt x="9" y="1508"/>
                      </a:lnTo>
                      <a:lnTo>
                        <a:pt x="9" y="1511"/>
                      </a:lnTo>
                      <a:lnTo>
                        <a:pt x="9" y="1514"/>
                      </a:lnTo>
                      <a:lnTo>
                        <a:pt x="9" y="1517"/>
                      </a:lnTo>
                      <a:lnTo>
                        <a:pt x="9" y="1519"/>
                      </a:lnTo>
                      <a:lnTo>
                        <a:pt x="8" y="1522"/>
                      </a:lnTo>
                      <a:lnTo>
                        <a:pt x="8" y="1525"/>
                      </a:lnTo>
                      <a:lnTo>
                        <a:pt x="8" y="1528"/>
                      </a:lnTo>
                      <a:lnTo>
                        <a:pt x="8" y="1530"/>
                      </a:lnTo>
                      <a:lnTo>
                        <a:pt x="8" y="1533"/>
                      </a:lnTo>
                      <a:lnTo>
                        <a:pt x="8" y="1536"/>
                      </a:lnTo>
                      <a:lnTo>
                        <a:pt x="8" y="1536"/>
                      </a:lnTo>
                      <a:lnTo>
                        <a:pt x="0" y="153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49" name="Freeform 769">
                  <a:extLst>
                    <a:ext uri="{FF2B5EF4-FFF2-40B4-BE49-F238E27FC236}">
                      <a16:creationId xmlns:a16="http://schemas.microsoft.com/office/drawing/2014/main" id="{98FAA898-B6A6-4925-8C2D-8681A605A2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86363" y="3648075"/>
                  <a:ext cx="365125" cy="1531938"/>
                </a:xfrm>
                <a:custGeom>
                  <a:avLst/>
                  <a:gdLst>
                    <a:gd name="T0" fmla="*/ 24 w 403"/>
                    <a:gd name="T1" fmla="*/ 0 h 1690"/>
                    <a:gd name="T2" fmla="*/ 24 w 403"/>
                    <a:gd name="T3" fmla="*/ 0 h 1690"/>
                    <a:gd name="T4" fmla="*/ 329 w 403"/>
                    <a:gd name="T5" fmla="*/ 407 h 1690"/>
                    <a:gd name="T6" fmla="*/ 392 w 403"/>
                    <a:gd name="T7" fmla="*/ 1406 h 1690"/>
                    <a:gd name="T8" fmla="*/ 368 w 403"/>
                    <a:gd name="T9" fmla="*/ 1690 h 1690"/>
                    <a:gd name="T10" fmla="*/ 323 w 403"/>
                    <a:gd name="T11" fmla="*/ 1504 h 1690"/>
                    <a:gd name="T12" fmla="*/ 287 w 403"/>
                    <a:gd name="T13" fmla="*/ 1568 h 1690"/>
                    <a:gd name="T14" fmla="*/ 337 w 403"/>
                    <a:gd name="T15" fmla="*/ 1414 h 1690"/>
                    <a:gd name="T16" fmla="*/ 339 w 403"/>
                    <a:gd name="T17" fmla="*/ 1406 h 1690"/>
                    <a:gd name="T18" fmla="*/ 69 w 403"/>
                    <a:gd name="T19" fmla="*/ 349 h 1690"/>
                    <a:gd name="T20" fmla="*/ 24 w 403"/>
                    <a:gd name="T21" fmla="*/ 0 h 16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03" h="1690">
                      <a:moveTo>
                        <a:pt x="24" y="0"/>
                      </a:moveTo>
                      <a:lnTo>
                        <a:pt x="24" y="0"/>
                      </a:lnTo>
                      <a:cubicBezTo>
                        <a:pt x="127" y="5"/>
                        <a:pt x="267" y="59"/>
                        <a:pt x="329" y="407"/>
                      </a:cubicBezTo>
                      <a:cubicBezTo>
                        <a:pt x="390" y="755"/>
                        <a:pt x="392" y="1152"/>
                        <a:pt x="392" y="1406"/>
                      </a:cubicBezTo>
                      <a:cubicBezTo>
                        <a:pt x="400" y="1458"/>
                        <a:pt x="403" y="1578"/>
                        <a:pt x="368" y="1690"/>
                      </a:cubicBezTo>
                      <a:cubicBezTo>
                        <a:pt x="326" y="1593"/>
                        <a:pt x="323" y="1504"/>
                        <a:pt x="323" y="1504"/>
                      </a:cubicBezTo>
                      <a:cubicBezTo>
                        <a:pt x="323" y="1504"/>
                        <a:pt x="308" y="1526"/>
                        <a:pt x="287" y="1568"/>
                      </a:cubicBezTo>
                      <a:cubicBezTo>
                        <a:pt x="273" y="1515"/>
                        <a:pt x="309" y="1468"/>
                        <a:pt x="337" y="1414"/>
                      </a:cubicBezTo>
                      <a:cubicBezTo>
                        <a:pt x="338" y="1411"/>
                        <a:pt x="338" y="1409"/>
                        <a:pt x="339" y="1406"/>
                      </a:cubicBezTo>
                      <a:cubicBezTo>
                        <a:pt x="230" y="1037"/>
                        <a:pt x="69" y="349"/>
                        <a:pt x="69" y="349"/>
                      </a:cubicBezTo>
                      <a:cubicBezTo>
                        <a:pt x="69" y="349"/>
                        <a:pt x="0" y="118"/>
                        <a:pt x="24" y="0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0" name="Freeform 770">
                  <a:extLst>
                    <a:ext uri="{FF2B5EF4-FFF2-40B4-BE49-F238E27FC236}">
                      <a16:creationId xmlns:a16="http://schemas.microsoft.com/office/drawing/2014/main" id="{4335C26E-3CD1-4AAC-B356-A23F61A082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67275" y="3487738"/>
                  <a:ext cx="760413" cy="1744663"/>
                </a:xfrm>
                <a:custGeom>
                  <a:avLst/>
                  <a:gdLst>
                    <a:gd name="T0" fmla="*/ 405 w 841"/>
                    <a:gd name="T1" fmla="*/ 15 h 1925"/>
                    <a:gd name="T2" fmla="*/ 405 w 841"/>
                    <a:gd name="T3" fmla="*/ 15 h 1925"/>
                    <a:gd name="T4" fmla="*/ 0 w 841"/>
                    <a:gd name="T5" fmla="*/ 33 h 1925"/>
                    <a:gd name="T6" fmla="*/ 0 w 841"/>
                    <a:gd name="T7" fmla="*/ 1581 h 1925"/>
                    <a:gd name="T8" fmla="*/ 0 w 841"/>
                    <a:gd name="T9" fmla="*/ 1925 h 1925"/>
                    <a:gd name="T10" fmla="*/ 540 w 841"/>
                    <a:gd name="T11" fmla="*/ 1925 h 1925"/>
                    <a:gd name="T12" fmla="*/ 417 w 841"/>
                    <a:gd name="T13" fmla="*/ 641 h 1925"/>
                    <a:gd name="T14" fmla="*/ 607 w 841"/>
                    <a:gd name="T15" fmla="*/ 1612 h 1925"/>
                    <a:gd name="T16" fmla="*/ 841 w 841"/>
                    <a:gd name="T17" fmla="*/ 1597 h 1925"/>
                    <a:gd name="T18" fmla="*/ 405 w 841"/>
                    <a:gd name="T19" fmla="*/ 15 h 19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1" h="1925">
                      <a:moveTo>
                        <a:pt x="405" y="15"/>
                      </a:moveTo>
                      <a:lnTo>
                        <a:pt x="405" y="15"/>
                      </a:lnTo>
                      <a:cubicBezTo>
                        <a:pt x="265" y="0"/>
                        <a:pt x="249" y="6"/>
                        <a:pt x="0" y="33"/>
                      </a:cubicBezTo>
                      <a:lnTo>
                        <a:pt x="0" y="1581"/>
                      </a:lnTo>
                      <a:lnTo>
                        <a:pt x="0" y="1925"/>
                      </a:lnTo>
                      <a:lnTo>
                        <a:pt x="540" y="1925"/>
                      </a:lnTo>
                      <a:cubicBezTo>
                        <a:pt x="501" y="1459"/>
                        <a:pt x="453" y="989"/>
                        <a:pt x="417" y="641"/>
                      </a:cubicBezTo>
                      <a:lnTo>
                        <a:pt x="607" y="1612"/>
                      </a:lnTo>
                      <a:lnTo>
                        <a:pt x="841" y="1597"/>
                      </a:lnTo>
                      <a:cubicBezTo>
                        <a:pt x="818" y="1304"/>
                        <a:pt x="776" y="54"/>
                        <a:pt x="405" y="15"/>
                      </a:cubicBezTo>
                      <a:close/>
                    </a:path>
                  </a:pathLst>
                </a:custGeom>
                <a:solidFill>
                  <a:srgbClr val="738B2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1" name="Freeform 771">
                  <a:extLst>
                    <a:ext uri="{FF2B5EF4-FFF2-40B4-BE49-F238E27FC236}">
                      <a16:creationId xmlns:a16="http://schemas.microsoft.com/office/drawing/2014/main" id="{FF578A21-402B-458F-BC04-EEBCD7D2BC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7500" y="3487738"/>
                  <a:ext cx="739775" cy="1744663"/>
                </a:xfrm>
                <a:custGeom>
                  <a:avLst/>
                  <a:gdLst>
                    <a:gd name="T0" fmla="*/ 413 w 818"/>
                    <a:gd name="T1" fmla="*/ 15 h 1925"/>
                    <a:gd name="T2" fmla="*/ 413 w 818"/>
                    <a:gd name="T3" fmla="*/ 15 h 1925"/>
                    <a:gd name="T4" fmla="*/ 818 w 818"/>
                    <a:gd name="T5" fmla="*/ 33 h 1925"/>
                    <a:gd name="T6" fmla="*/ 818 w 818"/>
                    <a:gd name="T7" fmla="*/ 1581 h 1925"/>
                    <a:gd name="T8" fmla="*/ 818 w 818"/>
                    <a:gd name="T9" fmla="*/ 1925 h 1925"/>
                    <a:gd name="T10" fmla="*/ 278 w 818"/>
                    <a:gd name="T11" fmla="*/ 1925 h 1925"/>
                    <a:gd name="T12" fmla="*/ 401 w 818"/>
                    <a:gd name="T13" fmla="*/ 641 h 1925"/>
                    <a:gd name="T14" fmla="*/ 251 w 818"/>
                    <a:gd name="T15" fmla="*/ 1406 h 1925"/>
                    <a:gd name="T16" fmla="*/ 0 w 818"/>
                    <a:gd name="T17" fmla="*/ 1273 h 1925"/>
                    <a:gd name="T18" fmla="*/ 413 w 818"/>
                    <a:gd name="T19" fmla="*/ 15 h 19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18" h="1925">
                      <a:moveTo>
                        <a:pt x="413" y="15"/>
                      </a:moveTo>
                      <a:lnTo>
                        <a:pt x="413" y="15"/>
                      </a:lnTo>
                      <a:cubicBezTo>
                        <a:pt x="554" y="0"/>
                        <a:pt x="570" y="6"/>
                        <a:pt x="818" y="33"/>
                      </a:cubicBezTo>
                      <a:lnTo>
                        <a:pt x="818" y="1581"/>
                      </a:lnTo>
                      <a:lnTo>
                        <a:pt x="818" y="1925"/>
                      </a:lnTo>
                      <a:lnTo>
                        <a:pt x="278" y="1925"/>
                      </a:lnTo>
                      <a:cubicBezTo>
                        <a:pt x="317" y="1459"/>
                        <a:pt x="365" y="989"/>
                        <a:pt x="401" y="641"/>
                      </a:cubicBezTo>
                      <a:lnTo>
                        <a:pt x="251" y="1406"/>
                      </a:lnTo>
                      <a:cubicBezTo>
                        <a:pt x="251" y="1406"/>
                        <a:pt x="49" y="1511"/>
                        <a:pt x="0" y="1273"/>
                      </a:cubicBezTo>
                      <a:cubicBezTo>
                        <a:pt x="0" y="1273"/>
                        <a:pt x="42" y="54"/>
                        <a:pt x="413" y="15"/>
                      </a:cubicBezTo>
                      <a:close/>
                    </a:path>
                  </a:pathLst>
                </a:custGeom>
                <a:solidFill>
                  <a:srgbClr val="88B91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2" name="Freeform 772">
                  <a:extLst>
                    <a:ext uri="{FF2B5EF4-FFF2-40B4-BE49-F238E27FC236}">
                      <a16:creationId xmlns:a16="http://schemas.microsoft.com/office/drawing/2014/main" id="{F14E8658-8F46-497E-9D6A-846ED90ABA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38650" y="2393950"/>
                  <a:ext cx="847725" cy="1068388"/>
                </a:xfrm>
                <a:custGeom>
                  <a:avLst/>
                  <a:gdLst>
                    <a:gd name="T0" fmla="*/ 469 w 938"/>
                    <a:gd name="T1" fmla="*/ 1180 h 1180"/>
                    <a:gd name="T2" fmla="*/ 469 w 938"/>
                    <a:gd name="T3" fmla="*/ 1180 h 1180"/>
                    <a:gd name="T4" fmla="*/ 666 w 938"/>
                    <a:gd name="T5" fmla="*/ 1117 h 1180"/>
                    <a:gd name="T6" fmla="*/ 765 w 938"/>
                    <a:gd name="T7" fmla="*/ 1020 h 1180"/>
                    <a:gd name="T8" fmla="*/ 765 w 938"/>
                    <a:gd name="T9" fmla="*/ 1020 h 1180"/>
                    <a:gd name="T10" fmla="*/ 883 w 938"/>
                    <a:gd name="T11" fmla="*/ 785 h 1180"/>
                    <a:gd name="T12" fmla="*/ 935 w 938"/>
                    <a:gd name="T13" fmla="*/ 485 h 1180"/>
                    <a:gd name="T14" fmla="*/ 935 w 938"/>
                    <a:gd name="T15" fmla="*/ 381 h 1180"/>
                    <a:gd name="T16" fmla="*/ 864 w 938"/>
                    <a:gd name="T17" fmla="*/ 175 h 1180"/>
                    <a:gd name="T18" fmla="*/ 687 w 938"/>
                    <a:gd name="T19" fmla="*/ 45 h 1180"/>
                    <a:gd name="T20" fmla="*/ 469 w 938"/>
                    <a:gd name="T21" fmla="*/ 5 h 1180"/>
                    <a:gd name="T22" fmla="*/ 251 w 938"/>
                    <a:gd name="T23" fmla="*/ 45 h 1180"/>
                    <a:gd name="T24" fmla="*/ 73 w 938"/>
                    <a:gd name="T25" fmla="*/ 175 h 1180"/>
                    <a:gd name="T26" fmla="*/ 2 w 938"/>
                    <a:gd name="T27" fmla="*/ 381 h 1180"/>
                    <a:gd name="T28" fmla="*/ 2 w 938"/>
                    <a:gd name="T29" fmla="*/ 485 h 1180"/>
                    <a:gd name="T30" fmla="*/ 55 w 938"/>
                    <a:gd name="T31" fmla="*/ 785 h 1180"/>
                    <a:gd name="T32" fmla="*/ 172 w 938"/>
                    <a:gd name="T33" fmla="*/ 1020 h 1180"/>
                    <a:gd name="T34" fmla="*/ 173 w 938"/>
                    <a:gd name="T35" fmla="*/ 1020 h 1180"/>
                    <a:gd name="T36" fmla="*/ 272 w 938"/>
                    <a:gd name="T37" fmla="*/ 1117 h 1180"/>
                    <a:gd name="T38" fmla="*/ 469 w 938"/>
                    <a:gd name="T39" fmla="*/ 1180 h 1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938" h="1180">
                      <a:moveTo>
                        <a:pt x="469" y="1180"/>
                      </a:moveTo>
                      <a:lnTo>
                        <a:pt x="469" y="1180"/>
                      </a:lnTo>
                      <a:cubicBezTo>
                        <a:pt x="543" y="1180"/>
                        <a:pt x="609" y="1157"/>
                        <a:pt x="666" y="1117"/>
                      </a:cubicBezTo>
                      <a:cubicBezTo>
                        <a:pt x="703" y="1091"/>
                        <a:pt x="736" y="1058"/>
                        <a:pt x="765" y="1020"/>
                      </a:cubicBezTo>
                      <a:lnTo>
                        <a:pt x="765" y="1020"/>
                      </a:lnTo>
                      <a:cubicBezTo>
                        <a:pt x="815" y="954"/>
                        <a:pt x="855" y="873"/>
                        <a:pt x="883" y="785"/>
                      </a:cubicBezTo>
                      <a:cubicBezTo>
                        <a:pt x="933" y="622"/>
                        <a:pt x="902" y="807"/>
                        <a:pt x="935" y="485"/>
                      </a:cubicBezTo>
                      <a:cubicBezTo>
                        <a:pt x="938" y="450"/>
                        <a:pt x="938" y="415"/>
                        <a:pt x="935" y="381"/>
                      </a:cubicBezTo>
                      <a:cubicBezTo>
                        <a:pt x="930" y="305"/>
                        <a:pt x="910" y="234"/>
                        <a:pt x="864" y="175"/>
                      </a:cubicBezTo>
                      <a:cubicBezTo>
                        <a:pt x="822" y="119"/>
                        <a:pt x="757" y="75"/>
                        <a:pt x="687" y="45"/>
                      </a:cubicBezTo>
                      <a:cubicBezTo>
                        <a:pt x="617" y="16"/>
                        <a:pt x="545" y="0"/>
                        <a:pt x="469" y="5"/>
                      </a:cubicBezTo>
                      <a:cubicBezTo>
                        <a:pt x="393" y="0"/>
                        <a:pt x="321" y="16"/>
                        <a:pt x="251" y="45"/>
                      </a:cubicBezTo>
                      <a:cubicBezTo>
                        <a:pt x="181" y="75"/>
                        <a:pt x="116" y="119"/>
                        <a:pt x="73" y="175"/>
                      </a:cubicBezTo>
                      <a:cubicBezTo>
                        <a:pt x="28" y="234"/>
                        <a:pt x="8" y="305"/>
                        <a:pt x="2" y="381"/>
                      </a:cubicBezTo>
                      <a:cubicBezTo>
                        <a:pt x="0" y="415"/>
                        <a:pt x="0" y="450"/>
                        <a:pt x="2" y="485"/>
                      </a:cubicBezTo>
                      <a:cubicBezTo>
                        <a:pt x="36" y="807"/>
                        <a:pt x="5" y="622"/>
                        <a:pt x="55" y="785"/>
                      </a:cubicBezTo>
                      <a:cubicBezTo>
                        <a:pt x="83" y="873"/>
                        <a:pt x="122" y="954"/>
                        <a:pt x="172" y="1020"/>
                      </a:cubicBezTo>
                      <a:lnTo>
                        <a:pt x="173" y="1020"/>
                      </a:lnTo>
                      <a:cubicBezTo>
                        <a:pt x="202" y="1058"/>
                        <a:pt x="235" y="1091"/>
                        <a:pt x="272" y="1117"/>
                      </a:cubicBezTo>
                      <a:cubicBezTo>
                        <a:pt x="329" y="1157"/>
                        <a:pt x="395" y="1180"/>
                        <a:pt x="469" y="1180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3" name="Freeform 773">
                  <a:extLst>
                    <a:ext uri="{FF2B5EF4-FFF2-40B4-BE49-F238E27FC236}">
                      <a16:creationId xmlns:a16="http://schemas.microsoft.com/office/drawing/2014/main" id="{DAFB5789-5061-4446-95F5-65C7A19D40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62513" y="2419350"/>
                  <a:ext cx="423863" cy="1042987"/>
                </a:xfrm>
                <a:custGeom>
                  <a:avLst/>
                  <a:gdLst>
                    <a:gd name="T0" fmla="*/ 0 w 469"/>
                    <a:gd name="T1" fmla="*/ 1109 h 1109"/>
                    <a:gd name="T2" fmla="*/ 0 w 469"/>
                    <a:gd name="T3" fmla="*/ 1109 h 1109"/>
                    <a:gd name="T4" fmla="*/ 197 w 469"/>
                    <a:gd name="T5" fmla="*/ 1046 h 1109"/>
                    <a:gd name="T6" fmla="*/ 296 w 469"/>
                    <a:gd name="T7" fmla="*/ 949 h 1109"/>
                    <a:gd name="T8" fmla="*/ 296 w 469"/>
                    <a:gd name="T9" fmla="*/ 949 h 1109"/>
                    <a:gd name="T10" fmla="*/ 414 w 469"/>
                    <a:gd name="T11" fmla="*/ 714 h 1109"/>
                    <a:gd name="T12" fmla="*/ 466 w 469"/>
                    <a:gd name="T13" fmla="*/ 414 h 1109"/>
                    <a:gd name="T14" fmla="*/ 466 w 469"/>
                    <a:gd name="T15" fmla="*/ 310 h 1109"/>
                    <a:gd name="T16" fmla="*/ 395 w 469"/>
                    <a:gd name="T17" fmla="*/ 104 h 1109"/>
                    <a:gd name="T18" fmla="*/ 272 w 469"/>
                    <a:gd name="T19" fmla="*/ 0 h 1109"/>
                    <a:gd name="T20" fmla="*/ 0 w 469"/>
                    <a:gd name="T21" fmla="*/ 0 h 1109"/>
                    <a:gd name="T22" fmla="*/ 0 w 469"/>
                    <a:gd name="T23" fmla="*/ 1109 h 1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69" h="1109">
                      <a:moveTo>
                        <a:pt x="0" y="1109"/>
                      </a:moveTo>
                      <a:lnTo>
                        <a:pt x="0" y="1109"/>
                      </a:lnTo>
                      <a:cubicBezTo>
                        <a:pt x="74" y="1109"/>
                        <a:pt x="140" y="1086"/>
                        <a:pt x="197" y="1046"/>
                      </a:cubicBezTo>
                      <a:cubicBezTo>
                        <a:pt x="234" y="1020"/>
                        <a:pt x="267" y="987"/>
                        <a:pt x="296" y="949"/>
                      </a:cubicBezTo>
                      <a:lnTo>
                        <a:pt x="296" y="949"/>
                      </a:lnTo>
                      <a:cubicBezTo>
                        <a:pt x="346" y="883"/>
                        <a:pt x="386" y="802"/>
                        <a:pt x="414" y="714"/>
                      </a:cubicBezTo>
                      <a:cubicBezTo>
                        <a:pt x="464" y="551"/>
                        <a:pt x="433" y="736"/>
                        <a:pt x="466" y="414"/>
                      </a:cubicBezTo>
                      <a:cubicBezTo>
                        <a:pt x="469" y="379"/>
                        <a:pt x="469" y="344"/>
                        <a:pt x="466" y="310"/>
                      </a:cubicBezTo>
                      <a:cubicBezTo>
                        <a:pt x="461" y="234"/>
                        <a:pt x="441" y="163"/>
                        <a:pt x="395" y="104"/>
                      </a:cubicBezTo>
                      <a:cubicBezTo>
                        <a:pt x="364" y="62"/>
                        <a:pt x="320" y="28"/>
                        <a:pt x="272" y="0"/>
                      </a:cubicBezTo>
                      <a:lnTo>
                        <a:pt x="0" y="0"/>
                      </a:lnTo>
                      <a:lnTo>
                        <a:pt x="0" y="1109"/>
                      </a:ln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4" name="Freeform 775">
                  <a:extLst>
                    <a:ext uri="{FF2B5EF4-FFF2-40B4-BE49-F238E27FC236}">
                      <a16:creationId xmlns:a16="http://schemas.microsoft.com/office/drawing/2014/main" id="{80008ED1-CA0E-461B-836A-029027A151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22825" y="3046413"/>
                  <a:ext cx="84138" cy="47625"/>
                </a:xfrm>
                <a:custGeom>
                  <a:avLst/>
                  <a:gdLst>
                    <a:gd name="T0" fmla="*/ 4 w 93"/>
                    <a:gd name="T1" fmla="*/ 0 h 52"/>
                    <a:gd name="T2" fmla="*/ 4 w 93"/>
                    <a:gd name="T3" fmla="*/ 0 h 52"/>
                    <a:gd name="T4" fmla="*/ 15 w 93"/>
                    <a:gd name="T5" fmla="*/ 43 h 52"/>
                    <a:gd name="T6" fmla="*/ 47 w 93"/>
                    <a:gd name="T7" fmla="*/ 52 h 52"/>
                    <a:gd name="T8" fmla="*/ 78 w 93"/>
                    <a:gd name="T9" fmla="*/ 43 h 52"/>
                    <a:gd name="T10" fmla="*/ 90 w 93"/>
                    <a:gd name="T11" fmla="*/ 0 h 52"/>
                    <a:gd name="T12" fmla="*/ 78 w 93"/>
                    <a:gd name="T13" fmla="*/ 15 h 52"/>
                    <a:gd name="T14" fmla="*/ 47 w 93"/>
                    <a:gd name="T15" fmla="*/ 24 h 52"/>
                    <a:gd name="T16" fmla="*/ 15 w 93"/>
                    <a:gd name="T17" fmla="*/ 15 h 52"/>
                    <a:gd name="T18" fmla="*/ 4 w 93"/>
                    <a:gd name="T19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3" h="52">
                      <a:moveTo>
                        <a:pt x="4" y="0"/>
                      </a:moveTo>
                      <a:lnTo>
                        <a:pt x="4" y="0"/>
                      </a:lnTo>
                      <a:cubicBezTo>
                        <a:pt x="0" y="19"/>
                        <a:pt x="2" y="35"/>
                        <a:pt x="15" y="43"/>
                      </a:cubicBezTo>
                      <a:cubicBezTo>
                        <a:pt x="28" y="50"/>
                        <a:pt x="38" y="52"/>
                        <a:pt x="47" y="52"/>
                      </a:cubicBezTo>
                      <a:cubicBezTo>
                        <a:pt x="55" y="52"/>
                        <a:pt x="66" y="50"/>
                        <a:pt x="78" y="43"/>
                      </a:cubicBezTo>
                      <a:cubicBezTo>
                        <a:pt x="92" y="35"/>
                        <a:pt x="93" y="19"/>
                        <a:pt x="90" y="0"/>
                      </a:cubicBezTo>
                      <a:cubicBezTo>
                        <a:pt x="88" y="6"/>
                        <a:pt x="84" y="11"/>
                        <a:pt x="78" y="15"/>
                      </a:cubicBezTo>
                      <a:cubicBezTo>
                        <a:pt x="66" y="22"/>
                        <a:pt x="55" y="25"/>
                        <a:pt x="47" y="24"/>
                      </a:cubicBezTo>
                      <a:cubicBezTo>
                        <a:pt x="38" y="25"/>
                        <a:pt x="28" y="22"/>
                        <a:pt x="15" y="15"/>
                      </a:cubicBezTo>
                      <a:cubicBezTo>
                        <a:pt x="9" y="11"/>
                        <a:pt x="6" y="6"/>
                        <a:pt x="4" y="0"/>
                      </a:cubicBezTo>
                      <a:close/>
                    </a:path>
                  </a:pathLst>
                </a:custGeom>
                <a:solidFill>
                  <a:srgbClr val="E5977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5" name="Freeform 776">
                  <a:extLst>
                    <a:ext uri="{FF2B5EF4-FFF2-40B4-BE49-F238E27FC236}">
                      <a16:creationId xmlns:a16="http://schemas.microsoft.com/office/drawing/2014/main" id="{E010C828-EE86-4BDE-BE88-16AEB989C5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0475" y="3043238"/>
                  <a:ext cx="125413" cy="152400"/>
                </a:xfrm>
                <a:custGeom>
                  <a:avLst/>
                  <a:gdLst>
                    <a:gd name="T0" fmla="*/ 107 w 138"/>
                    <a:gd name="T1" fmla="*/ 15 h 168"/>
                    <a:gd name="T2" fmla="*/ 107 w 138"/>
                    <a:gd name="T3" fmla="*/ 15 h 168"/>
                    <a:gd name="T4" fmla="*/ 21 w 138"/>
                    <a:gd name="T5" fmla="*/ 57 h 168"/>
                    <a:gd name="T6" fmla="*/ 31 w 138"/>
                    <a:gd name="T7" fmla="*/ 153 h 168"/>
                    <a:gd name="T8" fmla="*/ 117 w 138"/>
                    <a:gd name="T9" fmla="*/ 111 h 168"/>
                    <a:gd name="T10" fmla="*/ 107 w 138"/>
                    <a:gd name="T11" fmla="*/ 15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8" h="168">
                      <a:moveTo>
                        <a:pt x="107" y="15"/>
                      </a:moveTo>
                      <a:lnTo>
                        <a:pt x="107" y="15"/>
                      </a:lnTo>
                      <a:cubicBezTo>
                        <a:pt x="81" y="0"/>
                        <a:pt x="42" y="19"/>
                        <a:pt x="21" y="57"/>
                      </a:cubicBezTo>
                      <a:cubicBezTo>
                        <a:pt x="0" y="95"/>
                        <a:pt x="4" y="138"/>
                        <a:pt x="31" y="153"/>
                      </a:cubicBezTo>
                      <a:cubicBezTo>
                        <a:pt x="57" y="168"/>
                        <a:pt x="96" y="149"/>
                        <a:pt x="117" y="111"/>
                      </a:cubicBezTo>
                      <a:cubicBezTo>
                        <a:pt x="138" y="73"/>
                        <a:pt x="134" y="30"/>
                        <a:pt x="107" y="15"/>
                      </a:cubicBezTo>
                      <a:close/>
                    </a:path>
                  </a:pathLst>
                </a:custGeom>
                <a:solidFill>
                  <a:srgbClr val="E5977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6" name="Freeform 777">
                  <a:extLst>
                    <a:ext uri="{FF2B5EF4-FFF2-40B4-BE49-F238E27FC236}">
                      <a16:creationId xmlns:a16="http://schemas.microsoft.com/office/drawing/2014/main" id="{3A068E12-8AF1-477F-9B69-B2B1620FA1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30725" y="3043238"/>
                  <a:ext cx="123825" cy="152400"/>
                </a:xfrm>
                <a:custGeom>
                  <a:avLst/>
                  <a:gdLst>
                    <a:gd name="T0" fmla="*/ 30 w 138"/>
                    <a:gd name="T1" fmla="*/ 15 h 168"/>
                    <a:gd name="T2" fmla="*/ 30 w 138"/>
                    <a:gd name="T3" fmla="*/ 15 h 168"/>
                    <a:gd name="T4" fmla="*/ 117 w 138"/>
                    <a:gd name="T5" fmla="*/ 57 h 168"/>
                    <a:gd name="T6" fmla="*/ 107 w 138"/>
                    <a:gd name="T7" fmla="*/ 153 h 168"/>
                    <a:gd name="T8" fmla="*/ 21 w 138"/>
                    <a:gd name="T9" fmla="*/ 111 h 168"/>
                    <a:gd name="T10" fmla="*/ 30 w 138"/>
                    <a:gd name="T11" fmla="*/ 15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8" h="168">
                      <a:moveTo>
                        <a:pt x="30" y="15"/>
                      </a:moveTo>
                      <a:lnTo>
                        <a:pt x="30" y="15"/>
                      </a:lnTo>
                      <a:cubicBezTo>
                        <a:pt x="57" y="0"/>
                        <a:pt x="96" y="19"/>
                        <a:pt x="117" y="57"/>
                      </a:cubicBezTo>
                      <a:cubicBezTo>
                        <a:pt x="138" y="95"/>
                        <a:pt x="134" y="138"/>
                        <a:pt x="107" y="153"/>
                      </a:cubicBezTo>
                      <a:cubicBezTo>
                        <a:pt x="81" y="168"/>
                        <a:pt x="42" y="149"/>
                        <a:pt x="21" y="111"/>
                      </a:cubicBezTo>
                      <a:cubicBezTo>
                        <a:pt x="0" y="73"/>
                        <a:pt x="4" y="30"/>
                        <a:pt x="30" y="15"/>
                      </a:cubicBez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7" name="Freeform 778">
                  <a:extLst>
                    <a:ext uri="{FF2B5EF4-FFF2-40B4-BE49-F238E27FC236}">
                      <a16:creationId xmlns:a16="http://schemas.microsoft.com/office/drawing/2014/main" id="{79F576D5-0F00-4AEF-814F-121DE5CF21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2950" y="2784475"/>
                  <a:ext cx="166688" cy="53975"/>
                </a:xfrm>
                <a:custGeom>
                  <a:avLst/>
                  <a:gdLst>
                    <a:gd name="T0" fmla="*/ 171 w 183"/>
                    <a:gd name="T1" fmla="*/ 20 h 60"/>
                    <a:gd name="T2" fmla="*/ 171 w 183"/>
                    <a:gd name="T3" fmla="*/ 20 h 60"/>
                    <a:gd name="T4" fmla="*/ 179 w 183"/>
                    <a:gd name="T5" fmla="*/ 42 h 60"/>
                    <a:gd name="T6" fmla="*/ 157 w 183"/>
                    <a:gd name="T7" fmla="*/ 51 h 60"/>
                    <a:gd name="T8" fmla="*/ 87 w 183"/>
                    <a:gd name="T9" fmla="*/ 35 h 60"/>
                    <a:gd name="T10" fmla="*/ 27 w 183"/>
                    <a:gd name="T11" fmla="*/ 55 h 60"/>
                    <a:gd name="T12" fmla="*/ 5 w 183"/>
                    <a:gd name="T13" fmla="*/ 50 h 60"/>
                    <a:gd name="T14" fmla="*/ 10 w 183"/>
                    <a:gd name="T15" fmla="*/ 27 h 60"/>
                    <a:gd name="T16" fmla="*/ 85 w 183"/>
                    <a:gd name="T17" fmla="*/ 2 h 60"/>
                    <a:gd name="T18" fmla="*/ 171 w 183"/>
                    <a:gd name="T19" fmla="*/ 2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3" h="60">
                      <a:moveTo>
                        <a:pt x="171" y="20"/>
                      </a:moveTo>
                      <a:lnTo>
                        <a:pt x="171" y="20"/>
                      </a:lnTo>
                      <a:cubicBezTo>
                        <a:pt x="179" y="24"/>
                        <a:pt x="183" y="34"/>
                        <a:pt x="179" y="42"/>
                      </a:cubicBezTo>
                      <a:cubicBezTo>
                        <a:pt x="175" y="51"/>
                        <a:pt x="166" y="54"/>
                        <a:pt x="157" y="51"/>
                      </a:cubicBezTo>
                      <a:cubicBezTo>
                        <a:pt x="131" y="39"/>
                        <a:pt x="108" y="34"/>
                        <a:pt x="87" y="35"/>
                      </a:cubicBezTo>
                      <a:cubicBezTo>
                        <a:pt x="66" y="36"/>
                        <a:pt x="46" y="44"/>
                        <a:pt x="27" y="55"/>
                      </a:cubicBezTo>
                      <a:cubicBezTo>
                        <a:pt x="20" y="60"/>
                        <a:pt x="9" y="58"/>
                        <a:pt x="5" y="50"/>
                      </a:cubicBezTo>
                      <a:cubicBezTo>
                        <a:pt x="0" y="43"/>
                        <a:pt x="2" y="32"/>
                        <a:pt x="10" y="27"/>
                      </a:cubicBezTo>
                      <a:cubicBezTo>
                        <a:pt x="33" y="13"/>
                        <a:pt x="58" y="4"/>
                        <a:pt x="85" y="2"/>
                      </a:cubicBezTo>
                      <a:cubicBezTo>
                        <a:pt x="111" y="0"/>
                        <a:pt x="140" y="6"/>
                        <a:pt x="171" y="20"/>
                      </a:cubicBezTo>
                      <a:close/>
                    </a:path>
                  </a:pathLst>
                </a:custGeom>
                <a:solidFill>
                  <a:srgbClr val="02030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8" name="Freeform 779">
                  <a:extLst>
                    <a:ext uri="{FF2B5EF4-FFF2-40B4-BE49-F238E27FC236}">
                      <a16:creationId xmlns:a16="http://schemas.microsoft.com/office/drawing/2014/main" id="{7D35748B-EBF6-4EE5-B6D7-06F531CAA7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11738" y="2784475"/>
                  <a:ext cx="165100" cy="53975"/>
                </a:xfrm>
                <a:custGeom>
                  <a:avLst/>
                  <a:gdLst>
                    <a:gd name="T0" fmla="*/ 26 w 184"/>
                    <a:gd name="T1" fmla="*/ 51 h 60"/>
                    <a:gd name="T2" fmla="*/ 26 w 184"/>
                    <a:gd name="T3" fmla="*/ 51 h 60"/>
                    <a:gd name="T4" fmla="*/ 4 w 184"/>
                    <a:gd name="T5" fmla="*/ 42 h 60"/>
                    <a:gd name="T6" fmla="*/ 12 w 184"/>
                    <a:gd name="T7" fmla="*/ 20 h 60"/>
                    <a:gd name="T8" fmla="*/ 99 w 184"/>
                    <a:gd name="T9" fmla="*/ 2 h 60"/>
                    <a:gd name="T10" fmla="*/ 174 w 184"/>
                    <a:gd name="T11" fmla="*/ 27 h 60"/>
                    <a:gd name="T12" fmla="*/ 179 w 184"/>
                    <a:gd name="T13" fmla="*/ 50 h 60"/>
                    <a:gd name="T14" fmla="*/ 156 w 184"/>
                    <a:gd name="T15" fmla="*/ 55 h 60"/>
                    <a:gd name="T16" fmla="*/ 97 w 184"/>
                    <a:gd name="T17" fmla="*/ 35 h 60"/>
                    <a:gd name="T18" fmla="*/ 26 w 184"/>
                    <a:gd name="T19" fmla="*/ 51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84" h="60">
                      <a:moveTo>
                        <a:pt x="26" y="51"/>
                      </a:moveTo>
                      <a:lnTo>
                        <a:pt x="26" y="51"/>
                      </a:lnTo>
                      <a:cubicBezTo>
                        <a:pt x="18" y="54"/>
                        <a:pt x="8" y="51"/>
                        <a:pt x="4" y="42"/>
                      </a:cubicBezTo>
                      <a:cubicBezTo>
                        <a:pt x="0" y="34"/>
                        <a:pt x="4" y="24"/>
                        <a:pt x="12" y="20"/>
                      </a:cubicBezTo>
                      <a:cubicBezTo>
                        <a:pt x="44" y="6"/>
                        <a:pt x="72" y="0"/>
                        <a:pt x="99" y="2"/>
                      </a:cubicBezTo>
                      <a:cubicBezTo>
                        <a:pt x="126" y="4"/>
                        <a:pt x="150" y="13"/>
                        <a:pt x="174" y="27"/>
                      </a:cubicBezTo>
                      <a:cubicBezTo>
                        <a:pt x="181" y="32"/>
                        <a:pt x="184" y="43"/>
                        <a:pt x="179" y="50"/>
                      </a:cubicBezTo>
                      <a:cubicBezTo>
                        <a:pt x="174" y="58"/>
                        <a:pt x="164" y="60"/>
                        <a:pt x="156" y="55"/>
                      </a:cubicBezTo>
                      <a:cubicBezTo>
                        <a:pt x="137" y="44"/>
                        <a:pt x="118" y="36"/>
                        <a:pt x="97" y="35"/>
                      </a:cubicBezTo>
                      <a:cubicBezTo>
                        <a:pt x="76" y="34"/>
                        <a:pt x="52" y="39"/>
                        <a:pt x="26" y="51"/>
                      </a:cubicBezTo>
                      <a:close/>
                    </a:path>
                  </a:pathLst>
                </a:custGeom>
                <a:solidFill>
                  <a:srgbClr val="02030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59" name="Freeform 780">
                  <a:extLst>
                    <a:ext uri="{FF2B5EF4-FFF2-40B4-BE49-F238E27FC236}">
                      <a16:creationId xmlns:a16="http://schemas.microsoft.com/office/drawing/2014/main" id="{A7499542-00B4-47E0-A222-A51E113555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64063" y="2895600"/>
                  <a:ext cx="130175" cy="120650"/>
                </a:xfrm>
                <a:custGeom>
                  <a:avLst/>
                  <a:gdLst>
                    <a:gd name="T0" fmla="*/ 96 w 145"/>
                    <a:gd name="T1" fmla="*/ 34 h 133"/>
                    <a:gd name="T2" fmla="*/ 96 w 145"/>
                    <a:gd name="T3" fmla="*/ 34 h 133"/>
                    <a:gd name="T4" fmla="*/ 131 w 145"/>
                    <a:gd name="T5" fmla="*/ 48 h 133"/>
                    <a:gd name="T6" fmla="*/ 145 w 145"/>
                    <a:gd name="T7" fmla="*/ 83 h 133"/>
                    <a:gd name="T8" fmla="*/ 131 w 145"/>
                    <a:gd name="T9" fmla="*/ 118 h 133"/>
                    <a:gd name="T10" fmla="*/ 96 w 145"/>
                    <a:gd name="T11" fmla="*/ 133 h 133"/>
                    <a:gd name="T12" fmla="*/ 61 w 145"/>
                    <a:gd name="T13" fmla="*/ 118 h 133"/>
                    <a:gd name="T14" fmla="*/ 61 w 145"/>
                    <a:gd name="T15" fmla="*/ 118 h 133"/>
                    <a:gd name="T16" fmla="*/ 47 w 145"/>
                    <a:gd name="T17" fmla="*/ 91 h 133"/>
                    <a:gd name="T18" fmla="*/ 15 w 145"/>
                    <a:gd name="T19" fmla="*/ 84 h 133"/>
                    <a:gd name="T20" fmla="*/ 2 w 145"/>
                    <a:gd name="T21" fmla="*/ 65 h 133"/>
                    <a:gd name="T22" fmla="*/ 18 w 145"/>
                    <a:gd name="T23" fmla="*/ 51 h 133"/>
                    <a:gd name="T24" fmla="*/ 15 w 145"/>
                    <a:gd name="T25" fmla="*/ 29 h 133"/>
                    <a:gd name="T26" fmla="*/ 38 w 145"/>
                    <a:gd name="T27" fmla="*/ 25 h 133"/>
                    <a:gd name="T28" fmla="*/ 39 w 145"/>
                    <a:gd name="T29" fmla="*/ 26 h 133"/>
                    <a:gd name="T30" fmla="*/ 46 w 145"/>
                    <a:gd name="T31" fmla="*/ 4 h 133"/>
                    <a:gd name="T32" fmla="*/ 69 w 145"/>
                    <a:gd name="T33" fmla="*/ 10 h 133"/>
                    <a:gd name="T34" fmla="*/ 83 w 145"/>
                    <a:gd name="T35" fmla="*/ 35 h 133"/>
                    <a:gd name="T36" fmla="*/ 96 w 145"/>
                    <a:gd name="T37" fmla="*/ 34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45" h="133">
                      <a:moveTo>
                        <a:pt x="96" y="34"/>
                      </a:moveTo>
                      <a:lnTo>
                        <a:pt x="96" y="34"/>
                      </a:lnTo>
                      <a:cubicBezTo>
                        <a:pt x="109" y="34"/>
                        <a:pt x="122" y="39"/>
                        <a:pt x="131" y="48"/>
                      </a:cubicBezTo>
                      <a:cubicBezTo>
                        <a:pt x="140" y="57"/>
                        <a:pt x="145" y="69"/>
                        <a:pt x="145" y="83"/>
                      </a:cubicBezTo>
                      <a:cubicBezTo>
                        <a:pt x="145" y="97"/>
                        <a:pt x="140" y="109"/>
                        <a:pt x="131" y="118"/>
                      </a:cubicBezTo>
                      <a:cubicBezTo>
                        <a:pt x="122" y="127"/>
                        <a:pt x="109" y="133"/>
                        <a:pt x="96" y="133"/>
                      </a:cubicBezTo>
                      <a:cubicBezTo>
                        <a:pt x="82" y="133"/>
                        <a:pt x="70" y="127"/>
                        <a:pt x="61" y="118"/>
                      </a:cubicBezTo>
                      <a:lnTo>
                        <a:pt x="61" y="118"/>
                      </a:lnTo>
                      <a:cubicBezTo>
                        <a:pt x="54" y="111"/>
                        <a:pt x="49" y="102"/>
                        <a:pt x="47" y="91"/>
                      </a:cubicBezTo>
                      <a:lnTo>
                        <a:pt x="15" y="84"/>
                      </a:lnTo>
                      <a:cubicBezTo>
                        <a:pt x="6" y="82"/>
                        <a:pt x="0" y="74"/>
                        <a:pt x="2" y="65"/>
                      </a:cubicBezTo>
                      <a:cubicBezTo>
                        <a:pt x="3" y="57"/>
                        <a:pt x="10" y="51"/>
                        <a:pt x="18" y="51"/>
                      </a:cubicBezTo>
                      <a:cubicBezTo>
                        <a:pt x="11" y="46"/>
                        <a:pt x="10" y="36"/>
                        <a:pt x="15" y="29"/>
                      </a:cubicBezTo>
                      <a:cubicBezTo>
                        <a:pt x="20" y="22"/>
                        <a:pt x="30" y="20"/>
                        <a:pt x="38" y="25"/>
                      </a:cubicBezTo>
                      <a:lnTo>
                        <a:pt x="39" y="26"/>
                      </a:lnTo>
                      <a:cubicBezTo>
                        <a:pt x="36" y="18"/>
                        <a:pt x="38" y="9"/>
                        <a:pt x="46" y="4"/>
                      </a:cubicBezTo>
                      <a:cubicBezTo>
                        <a:pt x="54" y="0"/>
                        <a:pt x="64" y="3"/>
                        <a:pt x="69" y="10"/>
                      </a:cubicBezTo>
                      <a:lnTo>
                        <a:pt x="83" y="35"/>
                      </a:lnTo>
                      <a:cubicBezTo>
                        <a:pt x="87" y="34"/>
                        <a:pt x="91" y="34"/>
                        <a:pt x="96" y="34"/>
                      </a:cubicBezTo>
                      <a:close/>
                    </a:path>
                  </a:pathLst>
                </a:custGeom>
                <a:solidFill>
                  <a:srgbClr val="02030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0" name="Freeform 781">
                  <a:extLst>
                    <a:ext uri="{FF2B5EF4-FFF2-40B4-BE49-F238E27FC236}">
                      <a16:creationId xmlns:a16="http://schemas.microsoft.com/office/drawing/2014/main" id="{B25D6280-2F89-40E5-89D1-F58BB20432F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35550" y="2895600"/>
                  <a:ext cx="131763" cy="120650"/>
                </a:xfrm>
                <a:custGeom>
                  <a:avLst/>
                  <a:gdLst>
                    <a:gd name="T0" fmla="*/ 50 w 146"/>
                    <a:gd name="T1" fmla="*/ 34 h 133"/>
                    <a:gd name="T2" fmla="*/ 50 w 146"/>
                    <a:gd name="T3" fmla="*/ 34 h 133"/>
                    <a:gd name="T4" fmla="*/ 15 w 146"/>
                    <a:gd name="T5" fmla="*/ 48 h 133"/>
                    <a:gd name="T6" fmla="*/ 0 w 146"/>
                    <a:gd name="T7" fmla="*/ 83 h 133"/>
                    <a:gd name="T8" fmla="*/ 15 w 146"/>
                    <a:gd name="T9" fmla="*/ 118 h 133"/>
                    <a:gd name="T10" fmla="*/ 50 w 146"/>
                    <a:gd name="T11" fmla="*/ 133 h 133"/>
                    <a:gd name="T12" fmla="*/ 85 w 146"/>
                    <a:gd name="T13" fmla="*/ 118 h 133"/>
                    <a:gd name="T14" fmla="*/ 85 w 146"/>
                    <a:gd name="T15" fmla="*/ 118 h 133"/>
                    <a:gd name="T16" fmla="*/ 99 w 146"/>
                    <a:gd name="T17" fmla="*/ 91 h 133"/>
                    <a:gd name="T18" fmla="*/ 131 w 146"/>
                    <a:gd name="T19" fmla="*/ 84 h 133"/>
                    <a:gd name="T20" fmla="*/ 144 w 146"/>
                    <a:gd name="T21" fmla="*/ 65 h 133"/>
                    <a:gd name="T22" fmla="*/ 128 w 146"/>
                    <a:gd name="T23" fmla="*/ 51 h 133"/>
                    <a:gd name="T24" fmla="*/ 131 w 146"/>
                    <a:gd name="T25" fmla="*/ 29 h 133"/>
                    <a:gd name="T26" fmla="*/ 108 w 146"/>
                    <a:gd name="T27" fmla="*/ 25 h 133"/>
                    <a:gd name="T28" fmla="*/ 106 w 146"/>
                    <a:gd name="T29" fmla="*/ 26 h 133"/>
                    <a:gd name="T30" fmla="*/ 100 w 146"/>
                    <a:gd name="T31" fmla="*/ 4 h 133"/>
                    <a:gd name="T32" fmla="*/ 77 w 146"/>
                    <a:gd name="T33" fmla="*/ 10 h 133"/>
                    <a:gd name="T34" fmla="*/ 63 w 146"/>
                    <a:gd name="T35" fmla="*/ 35 h 133"/>
                    <a:gd name="T36" fmla="*/ 50 w 146"/>
                    <a:gd name="T37" fmla="*/ 34 h 1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46" h="133">
                      <a:moveTo>
                        <a:pt x="50" y="34"/>
                      </a:moveTo>
                      <a:lnTo>
                        <a:pt x="50" y="34"/>
                      </a:lnTo>
                      <a:cubicBezTo>
                        <a:pt x="36" y="34"/>
                        <a:pt x="24" y="39"/>
                        <a:pt x="15" y="48"/>
                      </a:cubicBezTo>
                      <a:cubicBezTo>
                        <a:pt x="6" y="57"/>
                        <a:pt x="0" y="69"/>
                        <a:pt x="0" y="83"/>
                      </a:cubicBezTo>
                      <a:cubicBezTo>
                        <a:pt x="0" y="97"/>
                        <a:pt x="6" y="109"/>
                        <a:pt x="15" y="118"/>
                      </a:cubicBezTo>
                      <a:cubicBezTo>
                        <a:pt x="24" y="127"/>
                        <a:pt x="36" y="133"/>
                        <a:pt x="50" y="133"/>
                      </a:cubicBezTo>
                      <a:cubicBezTo>
                        <a:pt x="63" y="133"/>
                        <a:pt x="76" y="127"/>
                        <a:pt x="85" y="118"/>
                      </a:cubicBezTo>
                      <a:lnTo>
                        <a:pt x="85" y="118"/>
                      </a:lnTo>
                      <a:cubicBezTo>
                        <a:pt x="92" y="111"/>
                        <a:pt x="97" y="102"/>
                        <a:pt x="99" y="91"/>
                      </a:cubicBezTo>
                      <a:lnTo>
                        <a:pt x="131" y="84"/>
                      </a:lnTo>
                      <a:cubicBezTo>
                        <a:pt x="140" y="82"/>
                        <a:pt x="146" y="74"/>
                        <a:pt x="144" y="65"/>
                      </a:cubicBezTo>
                      <a:cubicBezTo>
                        <a:pt x="142" y="57"/>
                        <a:pt x="135" y="51"/>
                        <a:pt x="128" y="51"/>
                      </a:cubicBezTo>
                      <a:cubicBezTo>
                        <a:pt x="135" y="46"/>
                        <a:pt x="136" y="36"/>
                        <a:pt x="131" y="29"/>
                      </a:cubicBezTo>
                      <a:cubicBezTo>
                        <a:pt x="126" y="22"/>
                        <a:pt x="115" y="20"/>
                        <a:pt x="108" y="25"/>
                      </a:cubicBezTo>
                      <a:lnTo>
                        <a:pt x="106" y="26"/>
                      </a:lnTo>
                      <a:cubicBezTo>
                        <a:pt x="110" y="18"/>
                        <a:pt x="107" y="9"/>
                        <a:pt x="100" y="4"/>
                      </a:cubicBezTo>
                      <a:cubicBezTo>
                        <a:pt x="92" y="0"/>
                        <a:pt x="82" y="3"/>
                        <a:pt x="77" y="10"/>
                      </a:cubicBezTo>
                      <a:lnTo>
                        <a:pt x="63" y="35"/>
                      </a:lnTo>
                      <a:cubicBezTo>
                        <a:pt x="58" y="34"/>
                        <a:pt x="54" y="34"/>
                        <a:pt x="50" y="34"/>
                      </a:cubicBezTo>
                      <a:close/>
                    </a:path>
                  </a:pathLst>
                </a:custGeom>
                <a:solidFill>
                  <a:srgbClr val="02030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1" name="Freeform 783">
                  <a:extLst>
                    <a:ext uri="{FF2B5EF4-FFF2-40B4-BE49-F238E27FC236}">
                      <a16:creationId xmlns:a16="http://schemas.microsoft.com/office/drawing/2014/main" id="{097F49E8-D89F-4152-91D1-2AF98A5BBB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4513" y="3494088"/>
                  <a:ext cx="428625" cy="309563"/>
                </a:xfrm>
                <a:custGeom>
                  <a:avLst/>
                  <a:gdLst>
                    <a:gd name="T0" fmla="*/ 1 w 474"/>
                    <a:gd name="T1" fmla="*/ 8 h 342"/>
                    <a:gd name="T2" fmla="*/ 1 w 474"/>
                    <a:gd name="T3" fmla="*/ 8 h 342"/>
                    <a:gd name="T4" fmla="*/ 4 w 474"/>
                    <a:gd name="T5" fmla="*/ 1 h 342"/>
                    <a:gd name="T6" fmla="*/ 12 w 474"/>
                    <a:gd name="T7" fmla="*/ 5 h 342"/>
                    <a:gd name="T8" fmla="*/ 468 w 474"/>
                    <a:gd name="T9" fmla="*/ 330 h 342"/>
                    <a:gd name="T10" fmla="*/ 474 w 474"/>
                    <a:gd name="T11" fmla="*/ 336 h 342"/>
                    <a:gd name="T12" fmla="*/ 468 w 474"/>
                    <a:gd name="T13" fmla="*/ 342 h 342"/>
                    <a:gd name="T14" fmla="*/ 1 w 474"/>
                    <a:gd name="T15" fmla="*/ 8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74" h="342">
                      <a:moveTo>
                        <a:pt x="1" y="8"/>
                      </a:moveTo>
                      <a:lnTo>
                        <a:pt x="1" y="8"/>
                      </a:lnTo>
                      <a:cubicBezTo>
                        <a:pt x="0" y="5"/>
                        <a:pt x="1" y="2"/>
                        <a:pt x="4" y="1"/>
                      </a:cubicBezTo>
                      <a:cubicBezTo>
                        <a:pt x="7" y="0"/>
                        <a:pt x="11" y="2"/>
                        <a:pt x="12" y="5"/>
                      </a:cubicBezTo>
                      <a:cubicBezTo>
                        <a:pt x="12" y="5"/>
                        <a:pt x="110" y="322"/>
                        <a:pt x="468" y="330"/>
                      </a:cubicBezTo>
                      <a:cubicBezTo>
                        <a:pt x="471" y="330"/>
                        <a:pt x="474" y="333"/>
                        <a:pt x="474" y="336"/>
                      </a:cubicBezTo>
                      <a:cubicBezTo>
                        <a:pt x="474" y="339"/>
                        <a:pt x="471" y="342"/>
                        <a:pt x="468" y="342"/>
                      </a:cubicBezTo>
                      <a:cubicBezTo>
                        <a:pt x="102" y="333"/>
                        <a:pt x="1" y="9"/>
                        <a:pt x="1" y="8"/>
                      </a:cubicBezTo>
                      <a:close/>
                    </a:path>
                  </a:pathLst>
                </a:custGeom>
                <a:solidFill>
                  <a:srgbClr val="95141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2" name="Freeform 784">
                  <a:extLst>
                    <a:ext uri="{FF2B5EF4-FFF2-40B4-BE49-F238E27FC236}">
                      <a16:creationId xmlns:a16="http://schemas.microsoft.com/office/drawing/2014/main" id="{932ECC3D-60EA-412B-AF22-91939A4310B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5625" y="3267075"/>
                  <a:ext cx="360363" cy="304800"/>
                </a:xfrm>
                <a:custGeom>
                  <a:avLst/>
                  <a:gdLst>
                    <a:gd name="T0" fmla="*/ 1 w 399"/>
                    <a:gd name="T1" fmla="*/ 8 h 336"/>
                    <a:gd name="T2" fmla="*/ 1 w 399"/>
                    <a:gd name="T3" fmla="*/ 8 h 336"/>
                    <a:gd name="T4" fmla="*/ 5 w 399"/>
                    <a:gd name="T5" fmla="*/ 1 h 336"/>
                    <a:gd name="T6" fmla="*/ 12 w 399"/>
                    <a:gd name="T7" fmla="*/ 5 h 336"/>
                    <a:gd name="T8" fmla="*/ 394 w 399"/>
                    <a:gd name="T9" fmla="*/ 324 h 336"/>
                    <a:gd name="T10" fmla="*/ 399 w 399"/>
                    <a:gd name="T11" fmla="*/ 331 h 336"/>
                    <a:gd name="T12" fmla="*/ 392 w 399"/>
                    <a:gd name="T13" fmla="*/ 336 h 336"/>
                    <a:gd name="T14" fmla="*/ 1 w 399"/>
                    <a:gd name="T15" fmla="*/ 8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99" h="336">
                      <a:moveTo>
                        <a:pt x="1" y="8"/>
                      </a:moveTo>
                      <a:lnTo>
                        <a:pt x="1" y="8"/>
                      </a:lnTo>
                      <a:cubicBezTo>
                        <a:pt x="0" y="5"/>
                        <a:pt x="2" y="2"/>
                        <a:pt x="5" y="1"/>
                      </a:cubicBezTo>
                      <a:cubicBezTo>
                        <a:pt x="8" y="0"/>
                        <a:pt x="11" y="2"/>
                        <a:pt x="12" y="5"/>
                      </a:cubicBezTo>
                      <a:cubicBezTo>
                        <a:pt x="12" y="6"/>
                        <a:pt x="82" y="281"/>
                        <a:pt x="394" y="324"/>
                      </a:cubicBezTo>
                      <a:cubicBezTo>
                        <a:pt x="397" y="325"/>
                        <a:pt x="399" y="328"/>
                        <a:pt x="399" y="331"/>
                      </a:cubicBezTo>
                      <a:cubicBezTo>
                        <a:pt x="398" y="334"/>
                        <a:pt x="395" y="336"/>
                        <a:pt x="392" y="336"/>
                      </a:cubicBezTo>
                      <a:cubicBezTo>
                        <a:pt x="73" y="291"/>
                        <a:pt x="1" y="9"/>
                        <a:pt x="1" y="8"/>
                      </a:cubicBezTo>
                      <a:close/>
                    </a:path>
                  </a:pathLst>
                </a:custGeom>
                <a:solidFill>
                  <a:srgbClr val="95141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3" name="Freeform 786">
                  <a:extLst>
                    <a:ext uri="{FF2B5EF4-FFF2-40B4-BE49-F238E27FC236}">
                      <a16:creationId xmlns:a16="http://schemas.microsoft.com/office/drawing/2014/main" id="{91EBEE35-0E31-4528-A89B-FCC06B7397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64125" y="3500438"/>
                  <a:ext cx="303213" cy="280988"/>
                </a:xfrm>
                <a:custGeom>
                  <a:avLst/>
                  <a:gdLst>
                    <a:gd name="T0" fmla="*/ 316 w 334"/>
                    <a:gd name="T1" fmla="*/ 6 h 311"/>
                    <a:gd name="T2" fmla="*/ 316 w 334"/>
                    <a:gd name="T3" fmla="*/ 6 h 311"/>
                    <a:gd name="T4" fmla="*/ 322 w 334"/>
                    <a:gd name="T5" fmla="*/ 0 h 311"/>
                    <a:gd name="T6" fmla="*/ 328 w 334"/>
                    <a:gd name="T7" fmla="*/ 6 h 311"/>
                    <a:gd name="T8" fmla="*/ 9 w 334"/>
                    <a:gd name="T9" fmla="*/ 310 h 311"/>
                    <a:gd name="T10" fmla="*/ 1 w 334"/>
                    <a:gd name="T11" fmla="*/ 307 h 311"/>
                    <a:gd name="T12" fmla="*/ 4 w 334"/>
                    <a:gd name="T13" fmla="*/ 299 h 311"/>
                    <a:gd name="T14" fmla="*/ 316 w 334"/>
                    <a:gd name="T15" fmla="*/ 6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34" h="311">
                      <a:moveTo>
                        <a:pt x="316" y="6"/>
                      </a:moveTo>
                      <a:lnTo>
                        <a:pt x="316" y="6"/>
                      </a:lnTo>
                      <a:cubicBezTo>
                        <a:pt x="316" y="3"/>
                        <a:pt x="319" y="0"/>
                        <a:pt x="322" y="0"/>
                      </a:cubicBezTo>
                      <a:cubicBezTo>
                        <a:pt x="325" y="0"/>
                        <a:pt x="328" y="3"/>
                        <a:pt x="328" y="6"/>
                      </a:cubicBezTo>
                      <a:cubicBezTo>
                        <a:pt x="328" y="6"/>
                        <a:pt x="334" y="176"/>
                        <a:pt x="9" y="310"/>
                      </a:cubicBezTo>
                      <a:cubicBezTo>
                        <a:pt x="6" y="311"/>
                        <a:pt x="2" y="310"/>
                        <a:pt x="1" y="307"/>
                      </a:cubicBezTo>
                      <a:cubicBezTo>
                        <a:pt x="0" y="304"/>
                        <a:pt x="1" y="300"/>
                        <a:pt x="4" y="299"/>
                      </a:cubicBezTo>
                      <a:cubicBezTo>
                        <a:pt x="323" y="168"/>
                        <a:pt x="316" y="7"/>
                        <a:pt x="316" y="6"/>
                      </a:cubicBezTo>
                      <a:close/>
                    </a:path>
                  </a:pathLst>
                </a:custGeom>
                <a:solidFill>
                  <a:srgbClr val="95141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4" name="Freeform 787">
                  <a:extLst>
                    <a:ext uri="{FF2B5EF4-FFF2-40B4-BE49-F238E27FC236}">
                      <a16:creationId xmlns:a16="http://schemas.microsoft.com/office/drawing/2014/main" id="{B07DE7D7-22EF-4809-8828-01F7EA4337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53000" y="3267075"/>
                  <a:ext cx="412750" cy="360363"/>
                </a:xfrm>
                <a:custGeom>
                  <a:avLst/>
                  <a:gdLst>
                    <a:gd name="T0" fmla="*/ 445 w 457"/>
                    <a:gd name="T1" fmla="*/ 5 h 398"/>
                    <a:gd name="T2" fmla="*/ 445 w 457"/>
                    <a:gd name="T3" fmla="*/ 5 h 398"/>
                    <a:gd name="T4" fmla="*/ 452 w 457"/>
                    <a:gd name="T5" fmla="*/ 1 h 398"/>
                    <a:gd name="T6" fmla="*/ 456 w 457"/>
                    <a:gd name="T7" fmla="*/ 9 h 398"/>
                    <a:gd name="T8" fmla="*/ 7 w 457"/>
                    <a:gd name="T9" fmla="*/ 398 h 398"/>
                    <a:gd name="T10" fmla="*/ 1 w 457"/>
                    <a:gd name="T11" fmla="*/ 393 h 398"/>
                    <a:gd name="T12" fmla="*/ 5 w 457"/>
                    <a:gd name="T13" fmla="*/ 386 h 398"/>
                    <a:gd name="T14" fmla="*/ 445 w 457"/>
                    <a:gd name="T15" fmla="*/ 5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57" h="398">
                      <a:moveTo>
                        <a:pt x="445" y="5"/>
                      </a:moveTo>
                      <a:lnTo>
                        <a:pt x="445" y="5"/>
                      </a:lnTo>
                      <a:cubicBezTo>
                        <a:pt x="446" y="2"/>
                        <a:pt x="449" y="0"/>
                        <a:pt x="452" y="1"/>
                      </a:cubicBezTo>
                      <a:cubicBezTo>
                        <a:pt x="455" y="2"/>
                        <a:pt x="457" y="5"/>
                        <a:pt x="456" y="9"/>
                      </a:cubicBezTo>
                      <a:cubicBezTo>
                        <a:pt x="456" y="9"/>
                        <a:pt x="357" y="331"/>
                        <a:pt x="7" y="398"/>
                      </a:cubicBezTo>
                      <a:cubicBezTo>
                        <a:pt x="4" y="398"/>
                        <a:pt x="1" y="396"/>
                        <a:pt x="1" y="393"/>
                      </a:cubicBezTo>
                      <a:cubicBezTo>
                        <a:pt x="0" y="390"/>
                        <a:pt x="2" y="387"/>
                        <a:pt x="5" y="386"/>
                      </a:cubicBezTo>
                      <a:cubicBezTo>
                        <a:pt x="348" y="321"/>
                        <a:pt x="445" y="6"/>
                        <a:pt x="445" y="5"/>
                      </a:cubicBezTo>
                      <a:close/>
                    </a:path>
                  </a:pathLst>
                </a:custGeom>
                <a:solidFill>
                  <a:srgbClr val="95141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5" name="Freeform 789">
                  <a:extLst>
                    <a:ext uri="{FF2B5EF4-FFF2-40B4-BE49-F238E27FC236}">
                      <a16:creationId xmlns:a16="http://schemas.microsoft.com/office/drawing/2014/main" id="{4C4F6338-9576-4807-A0DA-78F49CE62C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3550" y="3978275"/>
                  <a:ext cx="692150" cy="690563"/>
                </a:xfrm>
                <a:custGeom>
                  <a:avLst/>
                  <a:gdLst>
                    <a:gd name="T0" fmla="*/ 0 w 765"/>
                    <a:gd name="T1" fmla="*/ 338 h 762"/>
                    <a:gd name="T2" fmla="*/ 0 w 765"/>
                    <a:gd name="T3" fmla="*/ 338 h 762"/>
                    <a:gd name="T4" fmla="*/ 330 w 765"/>
                    <a:gd name="T5" fmla="*/ 0 h 762"/>
                    <a:gd name="T6" fmla="*/ 765 w 765"/>
                    <a:gd name="T7" fmla="*/ 424 h 762"/>
                    <a:gd name="T8" fmla="*/ 435 w 765"/>
                    <a:gd name="T9" fmla="*/ 762 h 762"/>
                    <a:gd name="T10" fmla="*/ 0 w 765"/>
                    <a:gd name="T11" fmla="*/ 338 h 7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65" h="762">
                      <a:moveTo>
                        <a:pt x="0" y="338"/>
                      </a:moveTo>
                      <a:lnTo>
                        <a:pt x="0" y="338"/>
                      </a:lnTo>
                      <a:lnTo>
                        <a:pt x="330" y="0"/>
                      </a:lnTo>
                      <a:lnTo>
                        <a:pt x="765" y="424"/>
                      </a:lnTo>
                      <a:lnTo>
                        <a:pt x="435" y="762"/>
                      </a:lnTo>
                      <a:lnTo>
                        <a:pt x="0" y="338"/>
                      </a:lnTo>
                      <a:close/>
                    </a:path>
                  </a:pathLst>
                </a:custGeom>
                <a:solidFill>
                  <a:srgbClr val="B70F1D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6" name="Freeform 790">
                  <a:extLst>
                    <a:ext uri="{FF2B5EF4-FFF2-40B4-BE49-F238E27FC236}">
                      <a16:creationId xmlns:a16="http://schemas.microsoft.com/office/drawing/2014/main" id="{DB1D5B31-542E-4535-96CA-4D007FA55A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1950" y="4281488"/>
                  <a:ext cx="498475" cy="417513"/>
                </a:xfrm>
                <a:custGeom>
                  <a:avLst/>
                  <a:gdLst>
                    <a:gd name="T0" fmla="*/ 0 w 551"/>
                    <a:gd name="T1" fmla="*/ 27 h 460"/>
                    <a:gd name="T2" fmla="*/ 0 w 551"/>
                    <a:gd name="T3" fmla="*/ 27 h 460"/>
                    <a:gd name="T4" fmla="*/ 116 w 551"/>
                    <a:gd name="T5" fmla="*/ 0 h 460"/>
                    <a:gd name="T6" fmla="*/ 551 w 551"/>
                    <a:gd name="T7" fmla="*/ 428 h 460"/>
                    <a:gd name="T8" fmla="*/ 425 w 551"/>
                    <a:gd name="T9" fmla="*/ 441 h 460"/>
                    <a:gd name="T10" fmla="*/ 0 w 551"/>
                    <a:gd name="T11" fmla="*/ 27 h 4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1" h="460">
                      <a:moveTo>
                        <a:pt x="0" y="27"/>
                      </a:moveTo>
                      <a:lnTo>
                        <a:pt x="0" y="27"/>
                      </a:lnTo>
                      <a:lnTo>
                        <a:pt x="116" y="0"/>
                      </a:lnTo>
                      <a:cubicBezTo>
                        <a:pt x="255" y="136"/>
                        <a:pt x="412" y="293"/>
                        <a:pt x="551" y="428"/>
                      </a:cubicBezTo>
                      <a:cubicBezTo>
                        <a:pt x="497" y="460"/>
                        <a:pt x="480" y="459"/>
                        <a:pt x="425" y="441"/>
                      </a:cubicBez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E425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7" name="Freeform 791">
                  <a:extLst>
                    <a:ext uri="{FF2B5EF4-FFF2-40B4-BE49-F238E27FC236}">
                      <a16:creationId xmlns:a16="http://schemas.microsoft.com/office/drawing/2014/main" id="{9EF8CCC8-42FB-4603-82BC-FA5D8F1287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78300" y="3984625"/>
                  <a:ext cx="392113" cy="331788"/>
                </a:xfrm>
                <a:custGeom>
                  <a:avLst/>
                  <a:gdLst>
                    <a:gd name="T0" fmla="*/ 0 w 433"/>
                    <a:gd name="T1" fmla="*/ 353 h 366"/>
                    <a:gd name="T2" fmla="*/ 0 w 433"/>
                    <a:gd name="T3" fmla="*/ 353 h 366"/>
                    <a:gd name="T4" fmla="*/ 332 w 433"/>
                    <a:gd name="T5" fmla="*/ 21 h 366"/>
                    <a:gd name="T6" fmla="*/ 433 w 433"/>
                    <a:gd name="T7" fmla="*/ 0 h 366"/>
                    <a:gd name="T8" fmla="*/ 112 w 433"/>
                    <a:gd name="T9" fmla="*/ 325 h 366"/>
                    <a:gd name="T10" fmla="*/ 0 w 433"/>
                    <a:gd name="T11" fmla="*/ 353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3" h="366">
                      <a:moveTo>
                        <a:pt x="0" y="353"/>
                      </a:moveTo>
                      <a:lnTo>
                        <a:pt x="0" y="353"/>
                      </a:lnTo>
                      <a:cubicBezTo>
                        <a:pt x="110" y="242"/>
                        <a:pt x="222" y="131"/>
                        <a:pt x="332" y="21"/>
                      </a:cubicBezTo>
                      <a:cubicBezTo>
                        <a:pt x="370" y="16"/>
                        <a:pt x="385" y="10"/>
                        <a:pt x="433" y="0"/>
                      </a:cubicBezTo>
                      <a:cubicBezTo>
                        <a:pt x="325" y="107"/>
                        <a:pt x="219" y="217"/>
                        <a:pt x="112" y="325"/>
                      </a:cubicBezTo>
                      <a:cubicBezTo>
                        <a:pt x="55" y="361"/>
                        <a:pt x="33" y="366"/>
                        <a:pt x="0" y="3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8" name="Freeform 792">
                  <a:extLst>
                    <a:ext uri="{FF2B5EF4-FFF2-40B4-BE49-F238E27FC236}">
                      <a16:creationId xmlns:a16="http://schemas.microsoft.com/office/drawing/2014/main" id="{A0D7C45E-548D-486E-9E90-8CDAF5373BE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173538" y="3981450"/>
                  <a:ext cx="403225" cy="333375"/>
                </a:xfrm>
                <a:custGeom>
                  <a:avLst/>
                  <a:gdLst>
                    <a:gd name="T0" fmla="*/ 172 w 445"/>
                    <a:gd name="T1" fmla="*/ 193 h 368"/>
                    <a:gd name="T2" fmla="*/ 172 w 445"/>
                    <a:gd name="T3" fmla="*/ 193 h 368"/>
                    <a:gd name="T4" fmla="*/ 172 w 445"/>
                    <a:gd name="T5" fmla="*/ 193 h 368"/>
                    <a:gd name="T6" fmla="*/ 9 w 445"/>
                    <a:gd name="T7" fmla="*/ 356 h 368"/>
                    <a:gd name="T8" fmla="*/ 51 w 445"/>
                    <a:gd name="T9" fmla="*/ 359 h 368"/>
                    <a:gd name="T10" fmla="*/ 115 w 445"/>
                    <a:gd name="T11" fmla="*/ 327 h 368"/>
                    <a:gd name="T12" fmla="*/ 276 w 445"/>
                    <a:gd name="T13" fmla="*/ 165 h 368"/>
                    <a:gd name="T14" fmla="*/ 430 w 445"/>
                    <a:gd name="T15" fmla="*/ 8 h 368"/>
                    <a:gd name="T16" fmla="*/ 397 w 445"/>
                    <a:gd name="T17" fmla="*/ 15 h 368"/>
                    <a:gd name="T18" fmla="*/ 339 w 445"/>
                    <a:gd name="T19" fmla="*/ 27 h 368"/>
                    <a:gd name="T20" fmla="*/ 172 w 445"/>
                    <a:gd name="T21" fmla="*/ 193 h 368"/>
                    <a:gd name="T22" fmla="*/ 3 w 445"/>
                    <a:gd name="T23" fmla="*/ 355 h 368"/>
                    <a:gd name="T24" fmla="*/ 3 w 445"/>
                    <a:gd name="T25" fmla="*/ 355 h 368"/>
                    <a:gd name="T26" fmla="*/ 169 w 445"/>
                    <a:gd name="T27" fmla="*/ 189 h 368"/>
                    <a:gd name="T28" fmla="*/ 336 w 445"/>
                    <a:gd name="T29" fmla="*/ 23 h 368"/>
                    <a:gd name="T30" fmla="*/ 336 w 445"/>
                    <a:gd name="T31" fmla="*/ 23 h 368"/>
                    <a:gd name="T32" fmla="*/ 337 w 445"/>
                    <a:gd name="T33" fmla="*/ 22 h 368"/>
                    <a:gd name="T34" fmla="*/ 396 w 445"/>
                    <a:gd name="T35" fmla="*/ 11 h 368"/>
                    <a:gd name="T36" fmla="*/ 437 w 445"/>
                    <a:gd name="T37" fmla="*/ 1 h 368"/>
                    <a:gd name="T38" fmla="*/ 445 w 445"/>
                    <a:gd name="T39" fmla="*/ 0 h 368"/>
                    <a:gd name="T40" fmla="*/ 439 w 445"/>
                    <a:gd name="T41" fmla="*/ 5 h 368"/>
                    <a:gd name="T42" fmla="*/ 279 w 445"/>
                    <a:gd name="T43" fmla="*/ 168 h 368"/>
                    <a:gd name="T44" fmla="*/ 119 w 445"/>
                    <a:gd name="T45" fmla="*/ 331 h 368"/>
                    <a:gd name="T46" fmla="*/ 118 w 445"/>
                    <a:gd name="T47" fmla="*/ 331 h 368"/>
                    <a:gd name="T48" fmla="*/ 118 w 445"/>
                    <a:gd name="T49" fmla="*/ 331 h 368"/>
                    <a:gd name="T50" fmla="*/ 52 w 445"/>
                    <a:gd name="T51" fmla="*/ 364 h 368"/>
                    <a:gd name="T52" fmla="*/ 4 w 445"/>
                    <a:gd name="T53" fmla="*/ 359 h 368"/>
                    <a:gd name="T54" fmla="*/ 0 w 445"/>
                    <a:gd name="T55" fmla="*/ 357 h 368"/>
                    <a:gd name="T56" fmla="*/ 3 w 445"/>
                    <a:gd name="T57" fmla="*/ 355 h 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45" h="368">
                      <a:moveTo>
                        <a:pt x="172" y="193"/>
                      </a:moveTo>
                      <a:lnTo>
                        <a:pt x="172" y="193"/>
                      </a:lnTo>
                      <a:lnTo>
                        <a:pt x="172" y="193"/>
                      </a:lnTo>
                      <a:cubicBezTo>
                        <a:pt x="118" y="247"/>
                        <a:pt x="64" y="301"/>
                        <a:pt x="9" y="356"/>
                      </a:cubicBezTo>
                      <a:cubicBezTo>
                        <a:pt x="24" y="361"/>
                        <a:pt x="36" y="362"/>
                        <a:pt x="51" y="359"/>
                      </a:cubicBezTo>
                      <a:cubicBezTo>
                        <a:pt x="68" y="355"/>
                        <a:pt x="87" y="345"/>
                        <a:pt x="115" y="327"/>
                      </a:cubicBezTo>
                      <a:cubicBezTo>
                        <a:pt x="169" y="273"/>
                        <a:pt x="222" y="219"/>
                        <a:pt x="276" y="165"/>
                      </a:cubicBezTo>
                      <a:cubicBezTo>
                        <a:pt x="327" y="112"/>
                        <a:pt x="379" y="60"/>
                        <a:pt x="430" y="8"/>
                      </a:cubicBezTo>
                      <a:cubicBezTo>
                        <a:pt x="417" y="11"/>
                        <a:pt x="407" y="13"/>
                        <a:pt x="397" y="15"/>
                      </a:cubicBezTo>
                      <a:cubicBezTo>
                        <a:pt x="377" y="20"/>
                        <a:pt x="362" y="24"/>
                        <a:pt x="339" y="27"/>
                      </a:cubicBezTo>
                      <a:cubicBezTo>
                        <a:pt x="284" y="81"/>
                        <a:pt x="228" y="137"/>
                        <a:pt x="172" y="193"/>
                      </a:cubicBezTo>
                      <a:close/>
                      <a:moveTo>
                        <a:pt x="3" y="355"/>
                      </a:moveTo>
                      <a:lnTo>
                        <a:pt x="3" y="355"/>
                      </a:lnTo>
                      <a:cubicBezTo>
                        <a:pt x="57" y="301"/>
                        <a:pt x="113" y="245"/>
                        <a:pt x="169" y="189"/>
                      </a:cubicBezTo>
                      <a:cubicBezTo>
                        <a:pt x="224" y="134"/>
                        <a:pt x="279" y="79"/>
                        <a:pt x="336" y="23"/>
                      </a:cubicBezTo>
                      <a:lnTo>
                        <a:pt x="336" y="23"/>
                      </a:lnTo>
                      <a:lnTo>
                        <a:pt x="337" y="22"/>
                      </a:lnTo>
                      <a:cubicBezTo>
                        <a:pt x="361" y="19"/>
                        <a:pt x="376" y="16"/>
                        <a:pt x="396" y="11"/>
                      </a:cubicBezTo>
                      <a:cubicBezTo>
                        <a:pt x="408" y="8"/>
                        <a:pt x="421" y="5"/>
                        <a:pt x="437" y="1"/>
                      </a:cubicBezTo>
                      <a:lnTo>
                        <a:pt x="445" y="0"/>
                      </a:lnTo>
                      <a:lnTo>
                        <a:pt x="439" y="5"/>
                      </a:lnTo>
                      <a:cubicBezTo>
                        <a:pt x="385" y="59"/>
                        <a:pt x="332" y="114"/>
                        <a:pt x="279" y="168"/>
                      </a:cubicBezTo>
                      <a:cubicBezTo>
                        <a:pt x="226" y="223"/>
                        <a:pt x="172" y="277"/>
                        <a:pt x="119" y="331"/>
                      </a:cubicBezTo>
                      <a:lnTo>
                        <a:pt x="118" y="331"/>
                      </a:lnTo>
                      <a:lnTo>
                        <a:pt x="118" y="331"/>
                      </a:lnTo>
                      <a:cubicBezTo>
                        <a:pt x="89" y="349"/>
                        <a:pt x="69" y="359"/>
                        <a:pt x="52" y="364"/>
                      </a:cubicBezTo>
                      <a:cubicBezTo>
                        <a:pt x="35" y="368"/>
                        <a:pt x="21" y="365"/>
                        <a:pt x="4" y="359"/>
                      </a:cubicBezTo>
                      <a:lnTo>
                        <a:pt x="0" y="357"/>
                      </a:lnTo>
                      <a:lnTo>
                        <a:pt x="3" y="355"/>
                      </a:lnTo>
                      <a:close/>
                    </a:path>
                  </a:pathLst>
                </a:custGeom>
                <a:solidFill>
                  <a:srgbClr val="B70F1D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69" name="Freeform 793">
                  <a:extLst>
                    <a:ext uri="{FF2B5EF4-FFF2-40B4-BE49-F238E27FC236}">
                      <a16:creationId xmlns:a16="http://schemas.microsoft.com/office/drawing/2014/main" id="{71E6E3D5-DB55-4D5D-95AA-81519CD48C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5163" y="4024313"/>
                  <a:ext cx="584200" cy="603250"/>
                </a:xfrm>
                <a:custGeom>
                  <a:avLst/>
                  <a:gdLst>
                    <a:gd name="T0" fmla="*/ 0 w 645"/>
                    <a:gd name="T1" fmla="*/ 248 h 667"/>
                    <a:gd name="T2" fmla="*/ 0 w 645"/>
                    <a:gd name="T3" fmla="*/ 248 h 667"/>
                    <a:gd name="T4" fmla="*/ 325 w 645"/>
                    <a:gd name="T5" fmla="*/ 0 h 667"/>
                    <a:gd name="T6" fmla="*/ 645 w 645"/>
                    <a:gd name="T7" fmla="*/ 419 h 667"/>
                    <a:gd name="T8" fmla="*/ 319 w 645"/>
                    <a:gd name="T9" fmla="*/ 667 h 667"/>
                    <a:gd name="T10" fmla="*/ 0 w 645"/>
                    <a:gd name="T11" fmla="*/ 248 h 6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45" h="667">
                      <a:moveTo>
                        <a:pt x="0" y="248"/>
                      </a:moveTo>
                      <a:lnTo>
                        <a:pt x="0" y="248"/>
                      </a:lnTo>
                      <a:lnTo>
                        <a:pt x="325" y="0"/>
                      </a:lnTo>
                      <a:lnTo>
                        <a:pt x="645" y="419"/>
                      </a:lnTo>
                      <a:lnTo>
                        <a:pt x="319" y="667"/>
                      </a:lnTo>
                      <a:lnTo>
                        <a:pt x="0" y="248"/>
                      </a:lnTo>
                      <a:close/>
                    </a:path>
                  </a:pathLst>
                </a:custGeom>
                <a:solidFill>
                  <a:srgbClr val="FFE20D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0" name="Freeform 794">
                  <a:extLst>
                    <a:ext uri="{FF2B5EF4-FFF2-40B4-BE49-F238E27FC236}">
                      <a16:creationId xmlns:a16="http://schemas.microsoft.com/office/drawing/2014/main" id="{C67DA05E-963D-4BD7-A8A5-930B06C06E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68800" y="4233863"/>
                  <a:ext cx="396875" cy="412750"/>
                </a:xfrm>
                <a:custGeom>
                  <a:avLst/>
                  <a:gdLst>
                    <a:gd name="T0" fmla="*/ 0 w 439"/>
                    <a:gd name="T1" fmla="*/ 0 h 457"/>
                    <a:gd name="T2" fmla="*/ 0 w 439"/>
                    <a:gd name="T3" fmla="*/ 0 h 457"/>
                    <a:gd name="T4" fmla="*/ 122 w 439"/>
                    <a:gd name="T5" fmla="*/ 15 h 457"/>
                    <a:gd name="T6" fmla="*/ 439 w 439"/>
                    <a:gd name="T7" fmla="*/ 437 h 457"/>
                    <a:gd name="T8" fmla="*/ 327 w 439"/>
                    <a:gd name="T9" fmla="*/ 430 h 457"/>
                    <a:gd name="T10" fmla="*/ 0 w 439"/>
                    <a:gd name="T11" fmla="*/ 0 h 4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9" h="45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2" y="15"/>
                      </a:lnTo>
                      <a:cubicBezTo>
                        <a:pt x="229" y="156"/>
                        <a:pt x="332" y="296"/>
                        <a:pt x="439" y="437"/>
                      </a:cubicBezTo>
                      <a:cubicBezTo>
                        <a:pt x="388" y="457"/>
                        <a:pt x="373" y="455"/>
                        <a:pt x="327" y="43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9B61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1" name="Freeform 795">
                  <a:extLst>
                    <a:ext uri="{FF2B5EF4-FFF2-40B4-BE49-F238E27FC236}">
                      <a16:creationId xmlns:a16="http://schemas.microsoft.com/office/drawing/2014/main" id="{EC3AA34F-4E4B-4C2A-9627-F81ECAD825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76738" y="4008438"/>
                  <a:ext cx="384175" cy="252413"/>
                </a:xfrm>
                <a:custGeom>
                  <a:avLst/>
                  <a:gdLst>
                    <a:gd name="T0" fmla="*/ 0 w 425"/>
                    <a:gd name="T1" fmla="*/ 247 h 279"/>
                    <a:gd name="T2" fmla="*/ 0 w 425"/>
                    <a:gd name="T3" fmla="*/ 247 h 279"/>
                    <a:gd name="T4" fmla="*/ 324 w 425"/>
                    <a:gd name="T5" fmla="*/ 0 h 279"/>
                    <a:gd name="T6" fmla="*/ 425 w 425"/>
                    <a:gd name="T7" fmla="*/ 21 h 279"/>
                    <a:gd name="T8" fmla="*/ 115 w 425"/>
                    <a:gd name="T9" fmla="*/ 261 h 279"/>
                    <a:gd name="T10" fmla="*/ 0 w 425"/>
                    <a:gd name="T11" fmla="*/ 247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25" h="279">
                      <a:moveTo>
                        <a:pt x="0" y="247"/>
                      </a:moveTo>
                      <a:lnTo>
                        <a:pt x="0" y="247"/>
                      </a:lnTo>
                      <a:cubicBezTo>
                        <a:pt x="107" y="165"/>
                        <a:pt x="217" y="83"/>
                        <a:pt x="324" y="0"/>
                      </a:cubicBezTo>
                      <a:cubicBezTo>
                        <a:pt x="363" y="9"/>
                        <a:pt x="376" y="13"/>
                        <a:pt x="425" y="21"/>
                      </a:cubicBezTo>
                      <a:cubicBezTo>
                        <a:pt x="321" y="101"/>
                        <a:pt x="220" y="180"/>
                        <a:pt x="115" y="261"/>
                      </a:cubicBezTo>
                      <a:cubicBezTo>
                        <a:pt x="58" y="279"/>
                        <a:pt x="35" y="275"/>
                        <a:pt x="0" y="24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2" name="Freeform 796">
                  <a:extLst>
                    <a:ext uri="{FF2B5EF4-FFF2-40B4-BE49-F238E27FC236}">
                      <a16:creationId xmlns:a16="http://schemas.microsoft.com/office/drawing/2014/main" id="{54FFE3A7-EF78-4B61-99F4-B8FCFA413B2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371975" y="4006850"/>
                  <a:ext cx="395288" cy="252413"/>
                </a:xfrm>
                <a:custGeom>
                  <a:avLst/>
                  <a:gdLst>
                    <a:gd name="T0" fmla="*/ 167 w 436"/>
                    <a:gd name="T1" fmla="*/ 128 h 278"/>
                    <a:gd name="T2" fmla="*/ 167 w 436"/>
                    <a:gd name="T3" fmla="*/ 128 h 278"/>
                    <a:gd name="T4" fmla="*/ 167 w 436"/>
                    <a:gd name="T5" fmla="*/ 128 h 278"/>
                    <a:gd name="T6" fmla="*/ 7 w 436"/>
                    <a:gd name="T7" fmla="*/ 249 h 278"/>
                    <a:gd name="T8" fmla="*/ 54 w 436"/>
                    <a:gd name="T9" fmla="*/ 271 h 278"/>
                    <a:gd name="T10" fmla="*/ 118 w 436"/>
                    <a:gd name="T11" fmla="*/ 260 h 278"/>
                    <a:gd name="T12" fmla="*/ 273 w 436"/>
                    <a:gd name="T13" fmla="*/ 141 h 278"/>
                    <a:gd name="T14" fmla="*/ 423 w 436"/>
                    <a:gd name="T15" fmla="*/ 24 h 278"/>
                    <a:gd name="T16" fmla="*/ 341 w 436"/>
                    <a:gd name="T17" fmla="*/ 8 h 278"/>
                    <a:gd name="T18" fmla="*/ 329 w 436"/>
                    <a:gd name="T19" fmla="*/ 5 h 278"/>
                    <a:gd name="T20" fmla="*/ 167 w 436"/>
                    <a:gd name="T21" fmla="*/ 128 h 278"/>
                    <a:gd name="T22" fmla="*/ 2 w 436"/>
                    <a:gd name="T23" fmla="*/ 247 h 278"/>
                    <a:gd name="T24" fmla="*/ 2 w 436"/>
                    <a:gd name="T25" fmla="*/ 247 h 278"/>
                    <a:gd name="T26" fmla="*/ 164 w 436"/>
                    <a:gd name="T27" fmla="*/ 124 h 278"/>
                    <a:gd name="T28" fmla="*/ 327 w 436"/>
                    <a:gd name="T29" fmla="*/ 0 h 278"/>
                    <a:gd name="T30" fmla="*/ 328 w 436"/>
                    <a:gd name="T31" fmla="*/ 0 h 278"/>
                    <a:gd name="T32" fmla="*/ 329 w 436"/>
                    <a:gd name="T33" fmla="*/ 0 h 278"/>
                    <a:gd name="T34" fmla="*/ 343 w 436"/>
                    <a:gd name="T35" fmla="*/ 3 h 278"/>
                    <a:gd name="T36" fmla="*/ 430 w 436"/>
                    <a:gd name="T37" fmla="*/ 20 h 278"/>
                    <a:gd name="T38" fmla="*/ 436 w 436"/>
                    <a:gd name="T39" fmla="*/ 21 h 278"/>
                    <a:gd name="T40" fmla="*/ 431 w 436"/>
                    <a:gd name="T41" fmla="*/ 24 h 278"/>
                    <a:gd name="T42" fmla="*/ 276 w 436"/>
                    <a:gd name="T43" fmla="*/ 144 h 278"/>
                    <a:gd name="T44" fmla="*/ 121 w 436"/>
                    <a:gd name="T45" fmla="*/ 264 h 278"/>
                    <a:gd name="T46" fmla="*/ 120 w 436"/>
                    <a:gd name="T47" fmla="*/ 265 h 278"/>
                    <a:gd name="T48" fmla="*/ 120 w 436"/>
                    <a:gd name="T49" fmla="*/ 265 h 278"/>
                    <a:gd name="T50" fmla="*/ 53 w 436"/>
                    <a:gd name="T51" fmla="*/ 276 h 278"/>
                    <a:gd name="T52" fmla="*/ 2 w 436"/>
                    <a:gd name="T53" fmla="*/ 251 h 278"/>
                    <a:gd name="T54" fmla="*/ 0 w 436"/>
                    <a:gd name="T55" fmla="*/ 249 h 278"/>
                    <a:gd name="T56" fmla="*/ 2 w 436"/>
                    <a:gd name="T57" fmla="*/ 247 h 2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278">
                      <a:moveTo>
                        <a:pt x="167" y="128"/>
                      </a:moveTo>
                      <a:lnTo>
                        <a:pt x="167" y="128"/>
                      </a:lnTo>
                      <a:lnTo>
                        <a:pt x="167" y="128"/>
                      </a:lnTo>
                      <a:cubicBezTo>
                        <a:pt x="113" y="169"/>
                        <a:pt x="58" y="210"/>
                        <a:pt x="7" y="249"/>
                      </a:cubicBezTo>
                      <a:cubicBezTo>
                        <a:pt x="24" y="262"/>
                        <a:pt x="38" y="269"/>
                        <a:pt x="54" y="271"/>
                      </a:cubicBezTo>
                      <a:cubicBezTo>
                        <a:pt x="71" y="273"/>
                        <a:pt x="90" y="269"/>
                        <a:pt x="118" y="260"/>
                      </a:cubicBezTo>
                      <a:cubicBezTo>
                        <a:pt x="170" y="220"/>
                        <a:pt x="222" y="181"/>
                        <a:pt x="273" y="141"/>
                      </a:cubicBezTo>
                      <a:cubicBezTo>
                        <a:pt x="323" y="102"/>
                        <a:pt x="372" y="63"/>
                        <a:pt x="423" y="24"/>
                      </a:cubicBezTo>
                      <a:cubicBezTo>
                        <a:pt x="385" y="18"/>
                        <a:pt x="369" y="15"/>
                        <a:pt x="341" y="8"/>
                      </a:cubicBezTo>
                      <a:cubicBezTo>
                        <a:pt x="339" y="7"/>
                        <a:pt x="336" y="7"/>
                        <a:pt x="329" y="5"/>
                      </a:cubicBezTo>
                      <a:cubicBezTo>
                        <a:pt x="273" y="47"/>
                        <a:pt x="220" y="88"/>
                        <a:pt x="167" y="128"/>
                      </a:cubicBezTo>
                      <a:close/>
                      <a:moveTo>
                        <a:pt x="2" y="247"/>
                      </a:moveTo>
                      <a:lnTo>
                        <a:pt x="2" y="247"/>
                      </a:lnTo>
                      <a:cubicBezTo>
                        <a:pt x="58" y="204"/>
                        <a:pt x="111" y="164"/>
                        <a:pt x="164" y="124"/>
                      </a:cubicBezTo>
                      <a:cubicBezTo>
                        <a:pt x="220" y="82"/>
                        <a:pt x="275" y="40"/>
                        <a:pt x="327" y="0"/>
                      </a:cubicBezTo>
                      <a:lnTo>
                        <a:pt x="328" y="0"/>
                      </a:lnTo>
                      <a:lnTo>
                        <a:pt x="329" y="0"/>
                      </a:lnTo>
                      <a:lnTo>
                        <a:pt x="343" y="3"/>
                      </a:lnTo>
                      <a:cubicBezTo>
                        <a:pt x="371" y="10"/>
                        <a:pt x="387" y="14"/>
                        <a:pt x="430" y="20"/>
                      </a:cubicBezTo>
                      <a:lnTo>
                        <a:pt x="436" y="21"/>
                      </a:lnTo>
                      <a:lnTo>
                        <a:pt x="431" y="24"/>
                      </a:lnTo>
                      <a:cubicBezTo>
                        <a:pt x="379" y="64"/>
                        <a:pt x="327" y="104"/>
                        <a:pt x="276" y="144"/>
                      </a:cubicBezTo>
                      <a:cubicBezTo>
                        <a:pt x="225" y="184"/>
                        <a:pt x="173" y="224"/>
                        <a:pt x="121" y="264"/>
                      </a:cubicBezTo>
                      <a:lnTo>
                        <a:pt x="120" y="265"/>
                      </a:lnTo>
                      <a:lnTo>
                        <a:pt x="120" y="265"/>
                      </a:lnTo>
                      <a:cubicBezTo>
                        <a:pt x="91" y="274"/>
                        <a:pt x="71" y="278"/>
                        <a:pt x="53" y="276"/>
                      </a:cubicBezTo>
                      <a:cubicBezTo>
                        <a:pt x="35" y="273"/>
                        <a:pt x="20" y="265"/>
                        <a:pt x="2" y="251"/>
                      </a:cubicBezTo>
                      <a:lnTo>
                        <a:pt x="0" y="249"/>
                      </a:lnTo>
                      <a:lnTo>
                        <a:pt x="2" y="247"/>
                      </a:lnTo>
                      <a:close/>
                    </a:path>
                  </a:pathLst>
                </a:custGeom>
                <a:solidFill>
                  <a:srgbClr val="F9B61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3" name="Freeform 797">
                  <a:extLst>
                    <a:ext uri="{FF2B5EF4-FFF2-40B4-BE49-F238E27FC236}">
                      <a16:creationId xmlns:a16="http://schemas.microsoft.com/office/drawing/2014/main" id="{357127E2-5304-43A3-8912-1792ACF413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7500" y="4562475"/>
                  <a:ext cx="227013" cy="325438"/>
                </a:xfrm>
                <a:custGeom>
                  <a:avLst/>
                  <a:gdLst>
                    <a:gd name="T0" fmla="*/ 0 w 251"/>
                    <a:gd name="T1" fmla="*/ 87 h 359"/>
                    <a:gd name="T2" fmla="*/ 0 w 251"/>
                    <a:gd name="T3" fmla="*/ 87 h 359"/>
                    <a:gd name="T4" fmla="*/ 132 w 251"/>
                    <a:gd name="T5" fmla="*/ 14 h 359"/>
                    <a:gd name="T6" fmla="*/ 251 w 251"/>
                    <a:gd name="T7" fmla="*/ 220 h 359"/>
                    <a:gd name="T8" fmla="*/ 0 w 251"/>
                    <a:gd name="T9" fmla="*/ 87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1" h="359">
                      <a:moveTo>
                        <a:pt x="0" y="87"/>
                      </a:moveTo>
                      <a:lnTo>
                        <a:pt x="0" y="87"/>
                      </a:lnTo>
                      <a:cubicBezTo>
                        <a:pt x="0" y="87"/>
                        <a:pt x="15" y="0"/>
                        <a:pt x="132" y="14"/>
                      </a:cubicBezTo>
                      <a:cubicBezTo>
                        <a:pt x="248" y="28"/>
                        <a:pt x="251" y="220"/>
                        <a:pt x="251" y="220"/>
                      </a:cubicBezTo>
                      <a:cubicBezTo>
                        <a:pt x="251" y="220"/>
                        <a:pt x="87" y="359"/>
                        <a:pt x="0" y="87"/>
                      </a:cubicBezTo>
                      <a:close/>
                    </a:path>
                  </a:pathLst>
                </a:custGeom>
                <a:solidFill>
                  <a:srgbClr val="738B23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4" name="Freeform 798">
                  <a:extLst>
                    <a:ext uri="{FF2B5EF4-FFF2-40B4-BE49-F238E27FC236}">
                      <a16:creationId xmlns:a16="http://schemas.microsoft.com/office/drawing/2014/main" id="{732E031B-8C89-4BC0-A40C-BB28C9168B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2425" y="4230688"/>
                  <a:ext cx="549275" cy="469900"/>
                </a:xfrm>
                <a:custGeom>
                  <a:avLst/>
                  <a:gdLst>
                    <a:gd name="T0" fmla="*/ 22 w 606"/>
                    <a:gd name="T1" fmla="*/ 384 h 519"/>
                    <a:gd name="T2" fmla="*/ 22 w 606"/>
                    <a:gd name="T3" fmla="*/ 384 h 519"/>
                    <a:gd name="T4" fmla="*/ 328 w 606"/>
                    <a:gd name="T5" fmla="*/ 178 h 519"/>
                    <a:gd name="T6" fmla="*/ 317 w 606"/>
                    <a:gd name="T7" fmla="*/ 110 h 519"/>
                    <a:gd name="T8" fmla="*/ 338 w 606"/>
                    <a:gd name="T9" fmla="*/ 37 h 519"/>
                    <a:gd name="T10" fmla="*/ 373 w 606"/>
                    <a:gd name="T11" fmla="*/ 131 h 519"/>
                    <a:gd name="T12" fmla="*/ 456 w 606"/>
                    <a:gd name="T13" fmla="*/ 26 h 519"/>
                    <a:gd name="T14" fmla="*/ 491 w 606"/>
                    <a:gd name="T15" fmla="*/ 29 h 519"/>
                    <a:gd name="T16" fmla="*/ 444 w 606"/>
                    <a:gd name="T17" fmla="*/ 110 h 519"/>
                    <a:gd name="T18" fmla="*/ 553 w 606"/>
                    <a:gd name="T19" fmla="*/ 48 h 519"/>
                    <a:gd name="T20" fmla="*/ 501 w 606"/>
                    <a:gd name="T21" fmla="*/ 141 h 519"/>
                    <a:gd name="T22" fmla="*/ 584 w 606"/>
                    <a:gd name="T23" fmla="*/ 101 h 519"/>
                    <a:gd name="T24" fmla="*/ 523 w 606"/>
                    <a:gd name="T25" fmla="*/ 182 h 519"/>
                    <a:gd name="T26" fmla="*/ 593 w 606"/>
                    <a:gd name="T27" fmla="*/ 180 h 519"/>
                    <a:gd name="T28" fmla="*/ 405 w 606"/>
                    <a:gd name="T29" fmla="*/ 247 h 519"/>
                    <a:gd name="T30" fmla="*/ 125 w 606"/>
                    <a:gd name="T31" fmla="*/ 512 h 519"/>
                    <a:gd name="T32" fmla="*/ 30 w 606"/>
                    <a:gd name="T33" fmla="*/ 486 h 519"/>
                    <a:gd name="T34" fmla="*/ 22 w 606"/>
                    <a:gd name="T35" fmla="*/ 384 h 5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606" h="519">
                      <a:moveTo>
                        <a:pt x="22" y="384"/>
                      </a:moveTo>
                      <a:lnTo>
                        <a:pt x="22" y="384"/>
                      </a:lnTo>
                      <a:cubicBezTo>
                        <a:pt x="124" y="275"/>
                        <a:pt x="133" y="269"/>
                        <a:pt x="328" y="178"/>
                      </a:cubicBezTo>
                      <a:cubicBezTo>
                        <a:pt x="322" y="160"/>
                        <a:pt x="318" y="137"/>
                        <a:pt x="317" y="110"/>
                      </a:cubicBezTo>
                      <a:cubicBezTo>
                        <a:pt x="316" y="95"/>
                        <a:pt x="304" y="0"/>
                        <a:pt x="338" y="37"/>
                      </a:cubicBezTo>
                      <a:cubicBezTo>
                        <a:pt x="371" y="73"/>
                        <a:pt x="363" y="146"/>
                        <a:pt x="373" y="131"/>
                      </a:cubicBezTo>
                      <a:cubicBezTo>
                        <a:pt x="384" y="117"/>
                        <a:pt x="429" y="45"/>
                        <a:pt x="456" y="26"/>
                      </a:cubicBezTo>
                      <a:cubicBezTo>
                        <a:pt x="483" y="6"/>
                        <a:pt x="498" y="9"/>
                        <a:pt x="491" y="29"/>
                      </a:cubicBezTo>
                      <a:cubicBezTo>
                        <a:pt x="484" y="50"/>
                        <a:pt x="436" y="111"/>
                        <a:pt x="444" y="110"/>
                      </a:cubicBezTo>
                      <a:cubicBezTo>
                        <a:pt x="452" y="110"/>
                        <a:pt x="541" y="17"/>
                        <a:pt x="553" y="48"/>
                      </a:cubicBezTo>
                      <a:cubicBezTo>
                        <a:pt x="564" y="79"/>
                        <a:pt x="471" y="143"/>
                        <a:pt x="501" y="141"/>
                      </a:cubicBezTo>
                      <a:cubicBezTo>
                        <a:pt x="529" y="132"/>
                        <a:pt x="558" y="82"/>
                        <a:pt x="584" y="101"/>
                      </a:cubicBezTo>
                      <a:cubicBezTo>
                        <a:pt x="606" y="128"/>
                        <a:pt x="539" y="151"/>
                        <a:pt x="523" y="182"/>
                      </a:cubicBezTo>
                      <a:cubicBezTo>
                        <a:pt x="515" y="198"/>
                        <a:pt x="589" y="143"/>
                        <a:pt x="593" y="180"/>
                      </a:cubicBezTo>
                      <a:cubicBezTo>
                        <a:pt x="593" y="180"/>
                        <a:pt x="500" y="242"/>
                        <a:pt x="405" y="247"/>
                      </a:cubicBezTo>
                      <a:cubicBezTo>
                        <a:pt x="337" y="352"/>
                        <a:pt x="179" y="493"/>
                        <a:pt x="125" y="512"/>
                      </a:cubicBezTo>
                      <a:cubicBezTo>
                        <a:pt x="105" y="519"/>
                        <a:pt x="57" y="516"/>
                        <a:pt x="30" y="486"/>
                      </a:cubicBezTo>
                      <a:cubicBezTo>
                        <a:pt x="2" y="456"/>
                        <a:pt x="0" y="407"/>
                        <a:pt x="22" y="384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75" name="Freeform 51">
                  <a:extLst>
                    <a:ext uri="{FF2B5EF4-FFF2-40B4-BE49-F238E27FC236}">
                      <a16:creationId xmlns:a16="http://schemas.microsoft.com/office/drawing/2014/main" id="{B06D1616-0317-488A-AE67-5FC541301B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6469" y="3178176"/>
                  <a:ext cx="196850" cy="69850"/>
                </a:xfrm>
                <a:custGeom>
                  <a:avLst/>
                  <a:gdLst>
                    <a:gd name="T0" fmla="*/ 136 w 272"/>
                    <a:gd name="T1" fmla="*/ 96 h 96"/>
                    <a:gd name="T2" fmla="*/ 136 w 272"/>
                    <a:gd name="T3" fmla="*/ 96 h 96"/>
                    <a:gd name="T4" fmla="*/ 20 w 272"/>
                    <a:gd name="T5" fmla="*/ 63 h 96"/>
                    <a:gd name="T6" fmla="*/ 8 w 272"/>
                    <a:gd name="T7" fmla="*/ 21 h 96"/>
                    <a:gd name="T8" fmla="*/ 49 w 272"/>
                    <a:gd name="T9" fmla="*/ 8 h 96"/>
                    <a:gd name="T10" fmla="*/ 136 w 272"/>
                    <a:gd name="T11" fmla="*/ 34 h 96"/>
                    <a:gd name="T12" fmla="*/ 222 w 272"/>
                    <a:gd name="T13" fmla="*/ 9 h 96"/>
                    <a:gd name="T14" fmla="*/ 264 w 272"/>
                    <a:gd name="T15" fmla="*/ 21 h 96"/>
                    <a:gd name="T16" fmla="*/ 252 w 272"/>
                    <a:gd name="T17" fmla="*/ 63 h 96"/>
                    <a:gd name="T18" fmla="*/ 136 w 272"/>
                    <a:gd name="T19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72" h="96">
                      <a:moveTo>
                        <a:pt x="136" y="96"/>
                      </a:moveTo>
                      <a:lnTo>
                        <a:pt x="136" y="96"/>
                      </a:lnTo>
                      <a:cubicBezTo>
                        <a:pt x="84" y="96"/>
                        <a:pt x="27" y="66"/>
                        <a:pt x="20" y="63"/>
                      </a:cubicBezTo>
                      <a:cubicBezTo>
                        <a:pt x="5" y="55"/>
                        <a:pt x="0" y="36"/>
                        <a:pt x="8" y="21"/>
                      </a:cubicBezTo>
                      <a:cubicBezTo>
                        <a:pt x="16" y="6"/>
                        <a:pt x="34" y="0"/>
                        <a:pt x="49" y="8"/>
                      </a:cubicBezTo>
                      <a:cubicBezTo>
                        <a:pt x="63" y="16"/>
                        <a:pt x="105" y="34"/>
                        <a:pt x="136" y="34"/>
                      </a:cubicBezTo>
                      <a:cubicBezTo>
                        <a:pt x="168" y="34"/>
                        <a:pt x="209" y="16"/>
                        <a:pt x="222" y="9"/>
                      </a:cubicBezTo>
                      <a:cubicBezTo>
                        <a:pt x="237" y="0"/>
                        <a:pt x="256" y="6"/>
                        <a:pt x="264" y="21"/>
                      </a:cubicBezTo>
                      <a:cubicBezTo>
                        <a:pt x="272" y="36"/>
                        <a:pt x="267" y="55"/>
                        <a:pt x="252" y="63"/>
                      </a:cubicBezTo>
                      <a:cubicBezTo>
                        <a:pt x="245" y="66"/>
                        <a:pt x="189" y="96"/>
                        <a:pt x="136" y="96"/>
                      </a:cubicBezTo>
                      <a:close/>
                    </a:path>
                  </a:pathLst>
                </a:custGeom>
                <a:solidFill>
                  <a:srgbClr val="CC393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</p:grpSp>
          <p:sp>
            <p:nvSpPr>
              <p:cNvPr id="86" name="Freeform 785">
                <a:extLst>
                  <a:ext uri="{FF2B5EF4-FFF2-40B4-BE49-F238E27FC236}">
                    <a16:creationId xmlns:a16="http://schemas.microsoft.com/office/drawing/2014/main" id="{82838FAD-0A2C-4A10-8832-26D54BD18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4100" y="2305050"/>
                <a:ext cx="696913" cy="1647825"/>
              </a:xfrm>
              <a:custGeom>
                <a:avLst/>
                <a:gdLst>
                  <a:gd name="T0" fmla="*/ 0 w 771"/>
                  <a:gd name="T1" fmla="*/ 0 h 1819"/>
                  <a:gd name="T2" fmla="*/ 0 w 771"/>
                  <a:gd name="T3" fmla="*/ 0 h 1819"/>
                  <a:gd name="T4" fmla="*/ 540 w 771"/>
                  <a:gd name="T5" fmla="*/ 1074 h 1819"/>
                  <a:gd name="T6" fmla="*/ 546 w 771"/>
                  <a:gd name="T7" fmla="*/ 1330 h 1819"/>
                  <a:gd name="T8" fmla="*/ 0 w 771"/>
                  <a:gd name="T9" fmla="*/ 1819 h 1819"/>
                  <a:gd name="T10" fmla="*/ 0 w 771"/>
                  <a:gd name="T11" fmla="*/ 1238 h 1819"/>
                  <a:gd name="T12" fmla="*/ 209 w 771"/>
                  <a:gd name="T13" fmla="*/ 1158 h 1819"/>
                  <a:gd name="T14" fmla="*/ 409 w 771"/>
                  <a:gd name="T15" fmla="*/ 563 h 1819"/>
                  <a:gd name="T16" fmla="*/ 0 w 771"/>
                  <a:gd name="T17" fmla="*/ 267 h 1819"/>
                  <a:gd name="T18" fmla="*/ 0 w 771"/>
                  <a:gd name="T19" fmla="*/ 0 h 1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1" h="1819">
                    <a:moveTo>
                      <a:pt x="0" y="0"/>
                    </a:moveTo>
                    <a:lnTo>
                      <a:pt x="0" y="0"/>
                    </a:lnTo>
                    <a:cubicBezTo>
                      <a:pt x="707" y="8"/>
                      <a:pt x="607" y="1046"/>
                      <a:pt x="540" y="1074"/>
                    </a:cubicBezTo>
                    <a:cubicBezTo>
                      <a:pt x="606" y="1181"/>
                      <a:pt x="580" y="1284"/>
                      <a:pt x="546" y="1330"/>
                    </a:cubicBezTo>
                    <a:cubicBezTo>
                      <a:pt x="771" y="1603"/>
                      <a:pt x="278" y="1819"/>
                      <a:pt x="0" y="1819"/>
                    </a:cubicBezTo>
                    <a:lnTo>
                      <a:pt x="0" y="1238"/>
                    </a:lnTo>
                    <a:cubicBezTo>
                      <a:pt x="67" y="1231"/>
                      <a:pt x="163" y="1193"/>
                      <a:pt x="209" y="1158"/>
                    </a:cubicBezTo>
                    <a:cubicBezTo>
                      <a:pt x="337" y="1064"/>
                      <a:pt x="450" y="751"/>
                      <a:pt x="409" y="563"/>
                    </a:cubicBezTo>
                    <a:cubicBezTo>
                      <a:pt x="372" y="396"/>
                      <a:pt x="227" y="291"/>
                      <a:pt x="0" y="26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70F1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87" name="Freeform 782">
                <a:extLst>
                  <a:ext uri="{FF2B5EF4-FFF2-40B4-BE49-F238E27FC236}">
                    <a16:creationId xmlns:a16="http://schemas.microsoft.com/office/drawing/2014/main" id="{F638BB9E-3674-4EB4-AA43-9197BBF3CC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7188" y="2305050"/>
                <a:ext cx="696913" cy="1647825"/>
              </a:xfrm>
              <a:custGeom>
                <a:avLst/>
                <a:gdLst>
                  <a:gd name="T0" fmla="*/ 771 w 771"/>
                  <a:gd name="T1" fmla="*/ 0 h 1819"/>
                  <a:gd name="T2" fmla="*/ 771 w 771"/>
                  <a:gd name="T3" fmla="*/ 0 h 1819"/>
                  <a:gd name="T4" fmla="*/ 231 w 771"/>
                  <a:gd name="T5" fmla="*/ 1074 h 1819"/>
                  <a:gd name="T6" fmla="*/ 225 w 771"/>
                  <a:gd name="T7" fmla="*/ 1330 h 1819"/>
                  <a:gd name="T8" fmla="*/ 771 w 771"/>
                  <a:gd name="T9" fmla="*/ 1819 h 1819"/>
                  <a:gd name="T10" fmla="*/ 771 w 771"/>
                  <a:gd name="T11" fmla="*/ 1238 h 1819"/>
                  <a:gd name="T12" fmla="*/ 562 w 771"/>
                  <a:gd name="T13" fmla="*/ 1158 h 1819"/>
                  <a:gd name="T14" fmla="*/ 363 w 771"/>
                  <a:gd name="T15" fmla="*/ 563 h 1819"/>
                  <a:gd name="T16" fmla="*/ 771 w 771"/>
                  <a:gd name="T17" fmla="*/ 267 h 1819"/>
                  <a:gd name="T18" fmla="*/ 771 w 771"/>
                  <a:gd name="T19" fmla="*/ 0 h 1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71" h="1819">
                    <a:moveTo>
                      <a:pt x="771" y="0"/>
                    </a:moveTo>
                    <a:lnTo>
                      <a:pt x="771" y="0"/>
                    </a:lnTo>
                    <a:cubicBezTo>
                      <a:pt x="64" y="8"/>
                      <a:pt x="164" y="1046"/>
                      <a:pt x="231" y="1074"/>
                    </a:cubicBezTo>
                    <a:cubicBezTo>
                      <a:pt x="165" y="1181"/>
                      <a:pt x="192" y="1284"/>
                      <a:pt x="225" y="1330"/>
                    </a:cubicBezTo>
                    <a:cubicBezTo>
                      <a:pt x="0" y="1603"/>
                      <a:pt x="494" y="1819"/>
                      <a:pt x="771" y="1819"/>
                    </a:cubicBezTo>
                    <a:lnTo>
                      <a:pt x="771" y="1238"/>
                    </a:lnTo>
                    <a:cubicBezTo>
                      <a:pt x="705" y="1231"/>
                      <a:pt x="609" y="1193"/>
                      <a:pt x="562" y="1158"/>
                    </a:cubicBezTo>
                    <a:cubicBezTo>
                      <a:pt x="435" y="1064"/>
                      <a:pt x="321" y="751"/>
                      <a:pt x="363" y="563"/>
                    </a:cubicBezTo>
                    <a:cubicBezTo>
                      <a:pt x="399" y="396"/>
                      <a:pt x="545" y="291"/>
                      <a:pt x="771" y="267"/>
                    </a:cubicBezTo>
                    <a:lnTo>
                      <a:pt x="771" y="0"/>
                    </a:lnTo>
                    <a:close/>
                  </a:path>
                </a:pathLst>
              </a:custGeom>
              <a:solidFill>
                <a:srgbClr val="E4252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grpSp>
            <p:nvGrpSpPr>
              <p:cNvPr id="88" name="Group 801">
                <a:extLst>
                  <a:ext uri="{FF2B5EF4-FFF2-40B4-BE49-F238E27FC236}">
                    <a16:creationId xmlns:a16="http://schemas.microsoft.com/office/drawing/2014/main" id="{85F02354-23A2-4A8C-9CA3-ABF6F66B1181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921000" y="3432176"/>
                <a:ext cx="1325563" cy="3192463"/>
                <a:chOff x="1840" y="2162"/>
                <a:chExt cx="835" cy="2011"/>
              </a:xfrm>
            </p:grpSpPr>
            <p:sp>
              <p:nvSpPr>
                <p:cNvPr id="90" name="AutoShape 800">
                  <a:extLst>
                    <a:ext uri="{FF2B5EF4-FFF2-40B4-BE49-F238E27FC236}">
                      <a16:creationId xmlns:a16="http://schemas.microsoft.com/office/drawing/2014/main" id="{AAD5167B-13A2-4907-B564-ABC3EEACC161}"/>
                    </a:ext>
                  </a:extLst>
                </p:cNvPr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840" y="2165"/>
                  <a:ext cx="819" cy="20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1" name="Freeform 802">
                  <a:extLst>
                    <a:ext uri="{FF2B5EF4-FFF2-40B4-BE49-F238E27FC236}">
                      <a16:creationId xmlns:a16="http://schemas.microsoft.com/office/drawing/2014/main" id="{8CED8F6E-9FBA-4CFC-8C34-F5793159F4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3" y="2863"/>
                  <a:ext cx="584" cy="1305"/>
                </a:xfrm>
                <a:custGeom>
                  <a:avLst/>
                  <a:gdLst>
                    <a:gd name="T0" fmla="*/ 576 w 1012"/>
                    <a:gd name="T1" fmla="*/ 2211 h 2290"/>
                    <a:gd name="T2" fmla="*/ 576 w 1012"/>
                    <a:gd name="T3" fmla="*/ 2211 h 2290"/>
                    <a:gd name="T4" fmla="*/ 576 w 1012"/>
                    <a:gd name="T5" fmla="*/ 2211 h 2290"/>
                    <a:gd name="T6" fmla="*/ 574 w 1012"/>
                    <a:gd name="T7" fmla="*/ 2285 h 2290"/>
                    <a:gd name="T8" fmla="*/ 1012 w 1012"/>
                    <a:gd name="T9" fmla="*/ 2290 h 2290"/>
                    <a:gd name="T10" fmla="*/ 765 w 1012"/>
                    <a:gd name="T11" fmla="*/ 2101 h 2290"/>
                    <a:gd name="T12" fmla="*/ 765 w 1012"/>
                    <a:gd name="T13" fmla="*/ 2067 h 2290"/>
                    <a:gd name="T14" fmla="*/ 811 w 1012"/>
                    <a:gd name="T15" fmla="*/ 753 h 2290"/>
                    <a:gd name="T16" fmla="*/ 851 w 1012"/>
                    <a:gd name="T17" fmla="*/ 44 h 2290"/>
                    <a:gd name="T18" fmla="*/ 508 w 1012"/>
                    <a:gd name="T19" fmla="*/ 0 h 2290"/>
                    <a:gd name="T20" fmla="*/ 165 w 1012"/>
                    <a:gd name="T21" fmla="*/ 44 h 2290"/>
                    <a:gd name="T22" fmla="*/ 201 w 1012"/>
                    <a:gd name="T23" fmla="*/ 753 h 2290"/>
                    <a:gd name="T24" fmla="*/ 247 w 1012"/>
                    <a:gd name="T25" fmla="*/ 2067 h 2290"/>
                    <a:gd name="T26" fmla="*/ 248 w 1012"/>
                    <a:gd name="T27" fmla="*/ 2101 h 2290"/>
                    <a:gd name="T28" fmla="*/ 0 w 1012"/>
                    <a:gd name="T29" fmla="*/ 2290 h 2290"/>
                    <a:gd name="T30" fmla="*/ 438 w 1012"/>
                    <a:gd name="T31" fmla="*/ 2285 h 2290"/>
                    <a:gd name="T32" fmla="*/ 436 w 1012"/>
                    <a:gd name="T33" fmla="*/ 2211 h 2290"/>
                    <a:gd name="T34" fmla="*/ 437 w 1012"/>
                    <a:gd name="T35" fmla="*/ 2211 h 2290"/>
                    <a:gd name="T36" fmla="*/ 476 w 1012"/>
                    <a:gd name="T37" fmla="*/ 1274 h 2290"/>
                    <a:gd name="T38" fmla="*/ 506 w 1012"/>
                    <a:gd name="T39" fmla="*/ 1241 h 2290"/>
                    <a:gd name="T40" fmla="*/ 536 w 1012"/>
                    <a:gd name="T41" fmla="*/ 1274 h 2290"/>
                    <a:gd name="T42" fmla="*/ 576 w 1012"/>
                    <a:gd name="T43" fmla="*/ 2211 h 22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12" h="2290">
                      <a:moveTo>
                        <a:pt x="576" y="2211"/>
                      </a:moveTo>
                      <a:lnTo>
                        <a:pt x="576" y="2211"/>
                      </a:lnTo>
                      <a:lnTo>
                        <a:pt x="576" y="2211"/>
                      </a:lnTo>
                      <a:cubicBezTo>
                        <a:pt x="575" y="2233"/>
                        <a:pt x="575" y="2257"/>
                        <a:pt x="574" y="2285"/>
                      </a:cubicBezTo>
                      <a:lnTo>
                        <a:pt x="1012" y="2290"/>
                      </a:lnTo>
                      <a:cubicBezTo>
                        <a:pt x="1012" y="2290"/>
                        <a:pt x="763" y="2157"/>
                        <a:pt x="765" y="2101"/>
                      </a:cubicBezTo>
                      <a:cubicBezTo>
                        <a:pt x="765" y="2090"/>
                        <a:pt x="765" y="2079"/>
                        <a:pt x="765" y="2067"/>
                      </a:cubicBezTo>
                      <a:cubicBezTo>
                        <a:pt x="785" y="1660"/>
                        <a:pt x="765" y="1125"/>
                        <a:pt x="811" y="753"/>
                      </a:cubicBezTo>
                      <a:cubicBezTo>
                        <a:pt x="816" y="717"/>
                        <a:pt x="846" y="82"/>
                        <a:pt x="851" y="44"/>
                      </a:cubicBezTo>
                      <a:cubicBezTo>
                        <a:pt x="836" y="14"/>
                        <a:pt x="673" y="1"/>
                        <a:pt x="508" y="0"/>
                      </a:cubicBezTo>
                      <a:cubicBezTo>
                        <a:pt x="343" y="1"/>
                        <a:pt x="180" y="14"/>
                        <a:pt x="165" y="44"/>
                      </a:cubicBezTo>
                      <a:cubicBezTo>
                        <a:pt x="170" y="82"/>
                        <a:pt x="196" y="717"/>
                        <a:pt x="201" y="753"/>
                      </a:cubicBezTo>
                      <a:cubicBezTo>
                        <a:pt x="247" y="1125"/>
                        <a:pt x="227" y="1660"/>
                        <a:pt x="247" y="2067"/>
                      </a:cubicBezTo>
                      <a:cubicBezTo>
                        <a:pt x="247" y="2079"/>
                        <a:pt x="247" y="2090"/>
                        <a:pt x="248" y="2101"/>
                      </a:cubicBezTo>
                      <a:cubicBezTo>
                        <a:pt x="249" y="2157"/>
                        <a:pt x="0" y="2290"/>
                        <a:pt x="0" y="2290"/>
                      </a:cubicBezTo>
                      <a:lnTo>
                        <a:pt x="438" y="2285"/>
                      </a:lnTo>
                      <a:cubicBezTo>
                        <a:pt x="437" y="2257"/>
                        <a:pt x="437" y="2233"/>
                        <a:pt x="436" y="2211"/>
                      </a:cubicBezTo>
                      <a:lnTo>
                        <a:pt x="437" y="2211"/>
                      </a:lnTo>
                      <a:cubicBezTo>
                        <a:pt x="448" y="1893"/>
                        <a:pt x="465" y="1590"/>
                        <a:pt x="476" y="1274"/>
                      </a:cubicBezTo>
                      <a:cubicBezTo>
                        <a:pt x="476" y="1274"/>
                        <a:pt x="479" y="1246"/>
                        <a:pt x="506" y="1241"/>
                      </a:cubicBezTo>
                      <a:cubicBezTo>
                        <a:pt x="533" y="1246"/>
                        <a:pt x="536" y="1274"/>
                        <a:pt x="536" y="1274"/>
                      </a:cubicBezTo>
                      <a:cubicBezTo>
                        <a:pt x="547" y="1590"/>
                        <a:pt x="564" y="1893"/>
                        <a:pt x="576" y="2211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2" name="Freeform 803">
                  <a:extLst>
                    <a:ext uri="{FF2B5EF4-FFF2-40B4-BE49-F238E27FC236}">
                      <a16:creationId xmlns:a16="http://schemas.microsoft.com/office/drawing/2014/main" id="{024BE6EB-5677-4B3E-BDFD-0044FB4FE7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7" y="3998"/>
                  <a:ext cx="254" cy="172"/>
                </a:xfrm>
                <a:custGeom>
                  <a:avLst/>
                  <a:gdLst>
                    <a:gd name="T0" fmla="*/ 225 w 441"/>
                    <a:gd name="T1" fmla="*/ 123 h 302"/>
                    <a:gd name="T2" fmla="*/ 225 w 441"/>
                    <a:gd name="T3" fmla="*/ 123 h 302"/>
                    <a:gd name="T4" fmla="*/ 71 w 441"/>
                    <a:gd name="T5" fmla="*/ 184 h 302"/>
                    <a:gd name="T6" fmla="*/ 0 w 441"/>
                    <a:gd name="T7" fmla="*/ 302 h 302"/>
                    <a:gd name="T8" fmla="*/ 441 w 441"/>
                    <a:gd name="T9" fmla="*/ 298 h 302"/>
                    <a:gd name="T10" fmla="*/ 441 w 441"/>
                    <a:gd name="T11" fmla="*/ 0 h 302"/>
                    <a:gd name="T12" fmla="*/ 232 w 441"/>
                    <a:gd name="T13" fmla="*/ 0 h 302"/>
                    <a:gd name="T14" fmla="*/ 225 w 441"/>
                    <a:gd name="T15" fmla="*/ 123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1" h="302">
                      <a:moveTo>
                        <a:pt x="225" y="123"/>
                      </a:moveTo>
                      <a:lnTo>
                        <a:pt x="225" y="123"/>
                      </a:lnTo>
                      <a:cubicBezTo>
                        <a:pt x="217" y="150"/>
                        <a:pt x="127" y="148"/>
                        <a:pt x="71" y="184"/>
                      </a:cubicBezTo>
                      <a:cubicBezTo>
                        <a:pt x="12" y="222"/>
                        <a:pt x="0" y="302"/>
                        <a:pt x="0" y="302"/>
                      </a:cubicBezTo>
                      <a:lnTo>
                        <a:pt x="441" y="298"/>
                      </a:lnTo>
                      <a:lnTo>
                        <a:pt x="441" y="0"/>
                      </a:lnTo>
                      <a:lnTo>
                        <a:pt x="232" y="0"/>
                      </a:lnTo>
                      <a:cubicBezTo>
                        <a:pt x="234" y="42"/>
                        <a:pt x="236" y="82"/>
                        <a:pt x="225" y="123"/>
                      </a:cubicBezTo>
                      <a:close/>
                    </a:path>
                  </a:pathLst>
                </a:custGeom>
                <a:solidFill>
                  <a:srgbClr val="E425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3" name="Freeform 804">
                  <a:extLst>
                    <a:ext uri="{FF2B5EF4-FFF2-40B4-BE49-F238E27FC236}">
                      <a16:creationId xmlns:a16="http://schemas.microsoft.com/office/drawing/2014/main" id="{FE0FD002-BECF-4AC1-ADFC-720F2B2514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07" y="4081"/>
                  <a:ext cx="37" cy="30"/>
                </a:xfrm>
                <a:custGeom>
                  <a:avLst/>
                  <a:gdLst>
                    <a:gd name="T0" fmla="*/ 35 w 65"/>
                    <a:gd name="T1" fmla="*/ 0 h 53"/>
                    <a:gd name="T2" fmla="*/ 35 w 65"/>
                    <a:gd name="T3" fmla="*/ 0 h 53"/>
                    <a:gd name="T4" fmla="*/ 0 w 65"/>
                    <a:gd name="T5" fmla="*/ 9 h 53"/>
                    <a:gd name="T6" fmla="*/ 37 w 65"/>
                    <a:gd name="T7" fmla="*/ 47 h 53"/>
                    <a:gd name="T8" fmla="*/ 59 w 65"/>
                    <a:gd name="T9" fmla="*/ 47 h 53"/>
                    <a:gd name="T10" fmla="*/ 59 w 65"/>
                    <a:gd name="T11" fmla="*/ 47 h 53"/>
                    <a:gd name="T12" fmla="*/ 59 w 65"/>
                    <a:gd name="T13" fmla="*/ 25 h 53"/>
                    <a:gd name="T14" fmla="*/ 35 w 65"/>
                    <a:gd name="T15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5" h="53">
                      <a:moveTo>
                        <a:pt x="35" y="0"/>
                      </a:moveTo>
                      <a:lnTo>
                        <a:pt x="35" y="0"/>
                      </a:lnTo>
                      <a:cubicBezTo>
                        <a:pt x="24" y="3"/>
                        <a:pt x="12" y="6"/>
                        <a:pt x="0" y="9"/>
                      </a:cubicBezTo>
                      <a:lnTo>
                        <a:pt x="37" y="47"/>
                      </a:lnTo>
                      <a:cubicBezTo>
                        <a:pt x="43" y="53"/>
                        <a:pt x="53" y="53"/>
                        <a:pt x="59" y="47"/>
                      </a:cubicBezTo>
                      <a:lnTo>
                        <a:pt x="59" y="47"/>
                      </a:lnTo>
                      <a:cubicBezTo>
                        <a:pt x="65" y="41"/>
                        <a:pt x="65" y="31"/>
                        <a:pt x="59" y="25"/>
                      </a:cubicBez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4" name="Freeform 805">
                  <a:extLst>
                    <a:ext uri="{FF2B5EF4-FFF2-40B4-BE49-F238E27FC236}">
                      <a16:creationId xmlns:a16="http://schemas.microsoft.com/office/drawing/2014/main" id="{9728032B-6B17-4A9C-8CCC-11E925DBC4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69" y="4092"/>
                  <a:ext cx="37" cy="33"/>
                </a:xfrm>
                <a:custGeom>
                  <a:avLst/>
                  <a:gdLst>
                    <a:gd name="T0" fmla="*/ 31 w 64"/>
                    <a:gd name="T1" fmla="*/ 0 h 57"/>
                    <a:gd name="T2" fmla="*/ 31 w 64"/>
                    <a:gd name="T3" fmla="*/ 0 h 57"/>
                    <a:gd name="T4" fmla="*/ 0 w 64"/>
                    <a:gd name="T5" fmla="*/ 13 h 57"/>
                    <a:gd name="T6" fmla="*/ 36 w 64"/>
                    <a:gd name="T7" fmla="*/ 51 h 57"/>
                    <a:gd name="T8" fmla="*/ 58 w 64"/>
                    <a:gd name="T9" fmla="*/ 51 h 57"/>
                    <a:gd name="T10" fmla="*/ 58 w 64"/>
                    <a:gd name="T11" fmla="*/ 51 h 57"/>
                    <a:gd name="T12" fmla="*/ 58 w 64"/>
                    <a:gd name="T13" fmla="*/ 29 h 57"/>
                    <a:gd name="T14" fmla="*/ 31 w 64"/>
                    <a:gd name="T15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4" h="57">
                      <a:moveTo>
                        <a:pt x="31" y="0"/>
                      </a:moveTo>
                      <a:lnTo>
                        <a:pt x="31" y="0"/>
                      </a:lnTo>
                      <a:cubicBezTo>
                        <a:pt x="20" y="4"/>
                        <a:pt x="10" y="8"/>
                        <a:pt x="0" y="13"/>
                      </a:cubicBezTo>
                      <a:lnTo>
                        <a:pt x="36" y="51"/>
                      </a:lnTo>
                      <a:cubicBezTo>
                        <a:pt x="42" y="57"/>
                        <a:pt x="52" y="57"/>
                        <a:pt x="58" y="51"/>
                      </a:cubicBezTo>
                      <a:lnTo>
                        <a:pt x="58" y="51"/>
                      </a:lnTo>
                      <a:cubicBezTo>
                        <a:pt x="64" y="45"/>
                        <a:pt x="64" y="35"/>
                        <a:pt x="58" y="29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5" name="Freeform 806">
                  <a:extLst>
                    <a:ext uri="{FF2B5EF4-FFF2-40B4-BE49-F238E27FC236}">
                      <a16:creationId xmlns:a16="http://schemas.microsoft.com/office/drawing/2014/main" id="{91AF750B-EA55-4E26-8A05-4BBC892BD9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5" y="4152"/>
                  <a:ext cx="256" cy="21"/>
                </a:xfrm>
                <a:custGeom>
                  <a:avLst/>
                  <a:gdLst>
                    <a:gd name="T0" fmla="*/ 6 w 443"/>
                    <a:gd name="T1" fmla="*/ 0 h 36"/>
                    <a:gd name="T2" fmla="*/ 6 w 443"/>
                    <a:gd name="T3" fmla="*/ 0 h 36"/>
                    <a:gd name="T4" fmla="*/ 0 w 443"/>
                    <a:gd name="T5" fmla="*/ 35 h 36"/>
                    <a:gd name="T6" fmla="*/ 443 w 443"/>
                    <a:gd name="T7" fmla="*/ 36 h 36"/>
                    <a:gd name="T8" fmla="*/ 443 w 443"/>
                    <a:gd name="T9" fmla="*/ 0 h 36"/>
                    <a:gd name="T10" fmla="*/ 6 w 443"/>
                    <a:gd name="T11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3" h="36">
                      <a:moveTo>
                        <a:pt x="6" y="0"/>
                      </a:moveTo>
                      <a:lnTo>
                        <a:pt x="6" y="0"/>
                      </a:lnTo>
                      <a:cubicBezTo>
                        <a:pt x="2" y="10"/>
                        <a:pt x="0" y="23"/>
                        <a:pt x="0" y="35"/>
                      </a:cubicBezTo>
                      <a:lnTo>
                        <a:pt x="443" y="36"/>
                      </a:lnTo>
                      <a:lnTo>
                        <a:pt x="443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190C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6" name="Freeform 807">
                  <a:extLst>
                    <a:ext uri="{FF2B5EF4-FFF2-40B4-BE49-F238E27FC236}">
                      <a16:creationId xmlns:a16="http://schemas.microsoft.com/office/drawing/2014/main" id="{F91E2328-9089-41CF-9B00-A70B90ABE8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2" y="4024"/>
                  <a:ext cx="40" cy="40"/>
                </a:xfrm>
                <a:custGeom>
                  <a:avLst/>
                  <a:gdLst>
                    <a:gd name="T0" fmla="*/ 35 w 69"/>
                    <a:gd name="T1" fmla="*/ 70 h 70"/>
                    <a:gd name="T2" fmla="*/ 35 w 69"/>
                    <a:gd name="T3" fmla="*/ 70 h 70"/>
                    <a:gd name="T4" fmla="*/ 69 w 69"/>
                    <a:gd name="T5" fmla="*/ 35 h 70"/>
                    <a:gd name="T6" fmla="*/ 35 w 69"/>
                    <a:gd name="T7" fmla="*/ 0 h 70"/>
                    <a:gd name="T8" fmla="*/ 0 w 69"/>
                    <a:gd name="T9" fmla="*/ 35 h 70"/>
                    <a:gd name="T10" fmla="*/ 35 w 69"/>
                    <a:gd name="T11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0">
                      <a:moveTo>
                        <a:pt x="35" y="70"/>
                      </a:moveTo>
                      <a:lnTo>
                        <a:pt x="35" y="70"/>
                      </a:lnTo>
                      <a:cubicBezTo>
                        <a:pt x="54" y="70"/>
                        <a:pt x="69" y="54"/>
                        <a:pt x="69" y="35"/>
                      </a:cubicBezTo>
                      <a:cubicBezTo>
                        <a:pt x="69" y="16"/>
                        <a:pt x="54" y="0"/>
                        <a:pt x="35" y="0"/>
                      </a:cubicBezTo>
                      <a:cubicBezTo>
                        <a:pt x="16" y="0"/>
                        <a:pt x="0" y="16"/>
                        <a:pt x="0" y="35"/>
                      </a:cubicBezTo>
                      <a:cubicBezTo>
                        <a:pt x="0" y="54"/>
                        <a:pt x="16" y="70"/>
                        <a:pt x="35" y="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7" name="Freeform 808">
                  <a:extLst>
                    <a:ext uri="{FF2B5EF4-FFF2-40B4-BE49-F238E27FC236}">
                      <a16:creationId xmlns:a16="http://schemas.microsoft.com/office/drawing/2014/main" id="{401229C8-4B8B-4C5C-9004-554369768C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8" y="3998"/>
                  <a:ext cx="255" cy="172"/>
                </a:xfrm>
                <a:custGeom>
                  <a:avLst/>
                  <a:gdLst>
                    <a:gd name="T0" fmla="*/ 217 w 442"/>
                    <a:gd name="T1" fmla="*/ 123 h 302"/>
                    <a:gd name="T2" fmla="*/ 217 w 442"/>
                    <a:gd name="T3" fmla="*/ 123 h 302"/>
                    <a:gd name="T4" fmla="*/ 370 w 442"/>
                    <a:gd name="T5" fmla="*/ 184 h 302"/>
                    <a:gd name="T6" fmla="*/ 442 w 442"/>
                    <a:gd name="T7" fmla="*/ 302 h 302"/>
                    <a:gd name="T8" fmla="*/ 0 w 442"/>
                    <a:gd name="T9" fmla="*/ 298 h 302"/>
                    <a:gd name="T10" fmla="*/ 0 w 442"/>
                    <a:gd name="T11" fmla="*/ 0 h 302"/>
                    <a:gd name="T12" fmla="*/ 210 w 442"/>
                    <a:gd name="T13" fmla="*/ 0 h 302"/>
                    <a:gd name="T14" fmla="*/ 217 w 442"/>
                    <a:gd name="T15" fmla="*/ 123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2" h="302">
                      <a:moveTo>
                        <a:pt x="217" y="123"/>
                      </a:moveTo>
                      <a:lnTo>
                        <a:pt x="217" y="123"/>
                      </a:lnTo>
                      <a:cubicBezTo>
                        <a:pt x="225" y="150"/>
                        <a:pt x="314" y="148"/>
                        <a:pt x="370" y="184"/>
                      </a:cubicBezTo>
                      <a:cubicBezTo>
                        <a:pt x="430" y="222"/>
                        <a:pt x="442" y="302"/>
                        <a:pt x="442" y="302"/>
                      </a:cubicBezTo>
                      <a:lnTo>
                        <a:pt x="0" y="298"/>
                      </a:lnTo>
                      <a:lnTo>
                        <a:pt x="0" y="0"/>
                      </a:lnTo>
                      <a:lnTo>
                        <a:pt x="210" y="0"/>
                      </a:lnTo>
                      <a:cubicBezTo>
                        <a:pt x="208" y="42"/>
                        <a:pt x="205" y="82"/>
                        <a:pt x="217" y="123"/>
                      </a:cubicBezTo>
                      <a:close/>
                    </a:path>
                  </a:pathLst>
                </a:custGeom>
                <a:solidFill>
                  <a:srgbClr val="E425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8" name="Freeform 809">
                  <a:extLst>
                    <a:ext uri="{FF2B5EF4-FFF2-40B4-BE49-F238E27FC236}">
                      <a16:creationId xmlns:a16="http://schemas.microsoft.com/office/drawing/2014/main" id="{B13DBD67-6299-44C2-AF07-A4827A37D1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84" y="4081"/>
                  <a:ext cx="38" cy="30"/>
                </a:xfrm>
                <a:custGeom>
                  <a:avLst/>
                  <a:gdLst>
                    <a:gd name="T0" fmla="*/ 30 w 65"/>
                    <a:gd name="T1" fmla="*/ 0 h 53"/>
                    <a:gd name="T2" fmla="*/ 30 w 65"/>
                    <a:gd name="T3" fmla="*/ 0 h 53"/>
                    <a:gd name="T4" fmla="*/ 65 w 65"/>
                    <a:gd name="T5" fmla="*/ 9 h 53"/>
                    <a:gd name="T6" fmla="*/ 29 w 65"/>
                    <a:gd name="T7" fmla="*/ 47 h 53"/>
                    <a:gd name="T8" fmla="*/ 7 w 65"/>
                    <a:gd name="T9" fmla="*/ 47 h 53"/>
                    <a:gd name="T10" fmla="*/ 6 w 65"/>
                    <a:gd name="T11" fmla="*/ 25 h 53"/>
                    <a:gd name="T12" fmla="*/ 30 w 65"/>
                    <a:gd name="T13" fmla="*/ 0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5" h="53">
                      <a:moveTo>
                        <a:pt x="30" y="0"/>
                      </a:moveTo>
                      <a:lnTo>
                        <a:pt x="30" y="0"/>
                      </a:lnTo>
                      <a:cubicBezTo>
                        <a:pt x="41" y="3"/>
                        <a:pt x="53" y="6"/>
                        <a:pt x="65" y="9"/>
                      </a:cubicBezTo>
                      <a:lnTo>
                        <a:pt x="29" y="47"/>
                      </a:lnTo>
                      <a:cubicBezTo>
                        <a:pt x="23" y="53"/>
                        <a:pt x="13" y="53"/>
                        <a:pt x="7" y="47"/>
                      </a:cubicBezTo>
                      <a:cubicBezTo>
                        <a:pt x="0" y="41"/>
                        <a:pt x="0" y="31"/>
                        <a:pt x="6" y="25"/>
                      </a:cubicBez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99" name="Freeform 810">
                  <a:extLst>
                    <a:ext uri="{FF2B5EF4-FFF2-40B4-BE49-F238E27FC236}">
                      <a16:creationId xmlns:a16="http://schemas.microsoft.com/office/drawing/2014/main" id="{37A6F147-BA27-46B8-AFD4-14A1B7BFB1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23" y="4092"/>
                  <a:ext cx="37" cy="33"/>
                </a:xfrm>
                <a:custGeom>
                  <a:avLst/>
                  <a:gdLst>
                    <a:gd name="T0" fmla="*/ 34 w 65"/>
                    <a:gd name="T1" fmla="*/ 0 h 57"/>
                    <a:gd name="T2" fmla="*/ 34 w 65"/>
                    <a:gd name="T3" fmla="*/ 0 h 57"/>
                    <a:gd name="T4" fmla="*/ 65 w 65"/>
                    <a:gd name="T5" fmla="*/ 13 h 57"/>
                    <a:gd name="T6" fmla="*/ 29 w 65"/>
                    <a:gd name="T7" fmla="*/ 51 h 57"/>
                    <a:gd name="T8" fmla="*/ 6 w 65"/>
                    <a:gd name="T9" fmla="*/ 51 h 57"/>
                    <a:gd name="T10" fmla="*/ 6 w 65"/>
                    <a:gd name="T11" fmla="*/ 51 h 57"/>
                    <a:gd name="T12" fmla="*/ 6 w 65"/>
                    <a:gd name="T13" fmla="*/ 29 h 57"/>
                    <a:gd name="T14" fmla="*/ 34 w 65"/>
                    <a:gd name="T15" fmla="*/ 0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5" h="57">
                      <a:moveTo>
                        <a:pt x="34" y="0"/>
                      </a:moveTo>
                      <a:lnTo>
                        <a:pt x="34" y="0"/>
                      </a:lnTo>
                      <a:cubicBezTo>
                        <a:pt x="44" y="4"/>
                        <a:pt x="55" y="8"/>
                        <a:pt x="65" y="13"/>
                      </a:cubicBezTo>
                      <a:lnTo>
                        <a:pt x="29" y="51"/>
                      </a:lnTo>
                      <a:cubicBezTo>
                        <a:pt x="23" y="57"/>
                        <a:pt x="13" y="57"/>
                        <a:pt x="6" y="51"/>
                      </a:cubicBezTo>
                      <a:lnTo>
                        <a:pt x="6" y="51"/>
                      </a:lnTo>
                      <a:cubicBezTo>
                        <a:pt x="0" y="45"/>
                        <a:pt x="0" y="35"/>
                        <a:pt x="6" y="29"/>
                      </a:cubicBez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0" name="Freeform 811">
                  <a:extLst>
                    <a:ext uri="{FF2B5EF4-FFF2-40B4-BE49-F238E27FC236}">
                      <a16:creationId xmlns:a16="http://schemas.microsoft.com/office/drawing/2014/main" id="{2C035EF2-1FA6-4155-AF59-9E266C93DC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48" y="4152"/>
                  <a:ext cx="255" cy="21"/>
                </a:xfrm>
                <a:custGeom>
                  <a:avLst/>
                  <a:gdLst>
                    <a:gd name="T0" fmla="*/ 438 w 443"/>
                    <a:gd name="T1" fmla="*/ 0 h 36"/>
                    <a:gd name="T2" fmla="*/ 438 w 443"/>
                    <a:gd name="T3" fmla="*/ 0 h 36"/>
                    <a:gd name="T4" fmla="*/ 443 w 443"/>
                    <a:gd name="T5" fmla="*/ 35 h 36"/>
                    <a:gd name="T6" fmla="*/ 0 w 443"/>
                    <a:gd name="T7" fmla="*/ 36 h 36"/>
                    <a:gd name="T8" fmla="*/ 0 w 443"/>
                    <a:gd name="T9" fmla="*/ 0 h 36"/>
                    <a:gd name="T10" fmla="*/ 438 w 443"/>
                    <a:gd name="T11" fmla="*/ 0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43" h="36">
                      <a:moveTo>
                        <a:pt x="438" y="0"/>
                      </a:moveTo>
                      <a:lnTo>
                        <a:pt x="438" y="0"/>
                      </a:lnTo>
                      <a:cubicBezTo>
                        <a:pt x="441" y="10"/>
                        <a:pt x="443" y="23"/>
                        <a:pt x="443" y="35"/>
                      </a:cubicBezTo>
                      <a:lnTo>
                        <a:pt x="0" y="36"/>
                      </a:lnTo>
                      <a:lnTo>
                        <a:pt x="0" y="0"/>
                      </a:lnTo>
                      <a:lnTo>
                        <a:pt x="438" y="0"/>
                      </a:lnTo>
                      <a:close/>
                    </a:path>
                  </a:pathLst>
                </a:custGeom>
                <a:solidFill>
                  <a:srgbClr val="0190C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1" name="Freeform 812">
                  <a:extLst>
                    <a:ext uri="{FF2B5EF4-FFF2-40B4-BE49-F238E27FC236}">
                      <a16:creationId xmlns:a16="http://schemas.microsoft.com/office/drawing/2014/main" id="{261ED1E8-0380-4C08-99CE-64B596EACB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" y="4024"/>
                  <a:ext cx="40" cy="40"/>
                </a:xfrm>
                <a:custGeom>
                  <a:avLst/>
                  <a:gdLst>
                    <a:gd name="T0" fmla="*/ 35 w 69"/>
                    <a:gd name="T1" fmla="*/ 70 h 70"/>
                    <a:gd name="T2" fmla="*/ 35 w 69"/>
                    <a:gd name="T3" fmla="*/ 70 h 70"/>
                    <a:gd name="T4" fmla="*/ 69 w 69"/>
                    <a:gd name="T5" fmla="*/ 35 h 70"/>
                    <a:gd name="T6" fmla="*/ 35 w 69"/>
                    <a:gd name="T7" fmla="*/ 0 h 70"/>
                    <a:gd name="T8" fmla="*/ 0 w 69"/>
                    <a:gd name="T9" fmla="*/ 35 h 70"/>
                    <a:gd name="T10" fmla="*/ 35 w 69"/>
                    <a:gd name="T11" fmla="*/ 70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9" h="70">
                      <a:moveTo>
                        <a:pt x="35" y="70"/>
                      </a:moveTo>
                      <a:lnTo>
                        <a:pt x="35" y="70"/>
                      </a:lnTo>
                      <a:cubicBezTo>
                        <a:pt x="54" y="70"/>
                        <a:pt x="69" y="54"/>
                        <a:pt x="69" y="35"/>
                      </a:cubicBezTo>
                      <a:cubicBezTo>
                        <a:pt x="69" y="16"/>
                        <a:pt x="54" y="0"/>
                        <a:pt x="35" y="0"/>
                      </a:cubicBezTo>
                      <a:cubicBezTo>
                        <a:pt x="16" y="0"/>
                        <a:pt x="0" y="16"/>
                        <a:pt x="0" y="35"/>
                      </a:cubicBezTo>
                      <a:cubicBezTo>
                        <a:pt x="0" y="54"/>
                        <a:pt x="16" y="70"/>
                        <a:pt x="35" y="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2" name="Freeform 813">
                  <a:extLst>
                    <a:ext uri="{FF2B5EF4-FFF2-40B4-BE49-F238E27FC236}">
                      <a16:creationId xmlns:a16="http://schemas.microsoft.com/office/drawing/2014/main" id="{B2F36E9D-2721-4EA0-AD1F-4D86303718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3" y="2815"/>
                  <a:ext cx="185" cy="186"/>
                </a:xfrm>
                <a:custGeom>
                  <a:avLst/>
                  <a:gdLst>
                    <a:gd name="T0" fmla="*/ 0 w 322"/>
                    <a:gd name="T1" fmla="*/ 0 h 327"/>
                    <a:gd name="T2" fmla="*/ 0 w 322"/>
                    <a:gd name="T3" fmla="*/ 0 h 327"/>
                    <a:gd name="T4" fmla="*/ 322 w 322"/>
                    <a:gd name="T5" fmla="*/ 0 h 327"/>
                    <a:gd name="T6" fmla="*/ 322 w 322"/>
                    <a:gd name="T7" fmla="*/ 327 h 327"/>
                    <a:gd name="T8" fmla="*/ 0 w 322"/>
                    <a:gd name="T9" fmla="*/ 327 h 327"/>
                    <a:gd name="T10" fmla="*/ 0 w 322"/>
                    <a:gd name="T11" fmla="*/ 0 h 3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2" h="32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22" y="0"/>
                      </a:lnTo>
                      <a:lnTo>
                        <a:pt x="322" y="327"/>
                      </a:lnTo>
                      <a:lnTo>
                        <a:pt x="0" y="32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CA27C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3" name="Freeform 814">
                  <a:extLst>
                    <a:ext uri="{FF2B5EF4-FFF2-40B4-BE49-F238E27FC236}">
                      <a16:creationId xmlns:a16="http://schemas.microsoft.com/office/drawing/2014/main" id="{60019231-D1E3-4B1C-AD2F-FA75E73F9F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23" y="2821"/>
                  <a:ext cx="185" cy="177"/>
                </a:xfrm>
                <a:custGeom>
                  <a:avLst/>
                  <a:gdLst>
                    <a:gd name="T0" fmla="*/ 322 w 322"/>
                    <a:gd name="T1" fmla="*/ 132 h 311"/>
                    <a:gd name="T2" fmla="*/ 322 w 322"/>
                    <a:gd name="T3" fmla="*/ 132 h 311"/>
                    <a:gd name="T4" fmla="*/ 322 w 322"/>
                    <a:gd name="T5" fmla="*/ 311 h 311"/>
                    <a:gd name="T6" fmla="*/ 0 w 322"/>
                    <a:gd name="T7" fmla="*/ 311 h 311"/>
                    <a:gd name="T8" fmla="*/ 0 w 322"/>
                    <a:gd name="T9" fmla="*/ 0 h 311"/>
                    <a:gd name="T10" fmla="*/ 322 w 322"/>
                    <a:gd name="T11" fmla="*/ 132 h 3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22" h="311">
                      <a:moveTo>
                        <a:pt x="322" y="132"/>
                      </a:moveTo>
                      <a:lnTo>
                        <a:pt x="322" y="132"/>
                      </a:lnTo>
                      <a:lnTo>
                        <a:pt x="322" y="311"/>
                      </a:lnTo>
                      <a:lnTo>
                        <a:pt x="0" y="311"/>
                      </a:lnTo>
                      <a:lnTo>
                        <a:pt x="0" y="0"/>
                      </a:lnTo>
                      <a:lnTo>
                        <a:pt x="322" y="132"/>
                      </a:ln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4" name="Freeform 815">
                  <a:extLst>
                    <a:ext uri="{FF2B5EF4-FFF2-40B4-BE49-F238E27FC236}">
                      <a16:creationId xmlns:a16="http://schemas.microsoft.com/office/drawing/2014/main" id="{F9217FE4-0CD2-4DDE-BC7C-F026974B74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9" y="3457"/>
                  <a:ext cx="95" cy="541"/>
                </a:xfrm>
                <a:custGeom>
                  <a:avLst/>
                  <a:gdLst>
                    <a:gd name="T0" fmla="*/ 130 w 164"/>
                    <a:gd name="T1" fmla="*/ 950 h 950"/>
                    <a:gd name="T2" fmla="*/ 130 w 164"/>
                    <a:gd name="T3" fmla="*/ 950 h 950"/>
                    <a:gd name="T4" fmla="*/ 136 w 164"/>
                    <a:gd name="T5" fmla="*/ 268 h 950"/>
                    <a:gd name="T6" fmla="*/ 164 w 164"/>
                    <a:gd name="T7" fmla="*/ 238 h 950"/>
                    <a:gd name="T8" fmla="*/ 6 w 164"/>
                    <a:gd name="T9" fmla="*/ 110 h 950"/>
                    <a:gd name="T10" fmla="*/ 8 w 164"/>
                    <a:gd name="T11" fmla="*/ 0 h 950"/>
                    <a:gd name="T12" fmla="*/ 0 w 164"/>
                    <a:gd name="T13" fmla="*/ 950 h 950"/>
                    <a:gd name="T14" fmla="*/ 130 w 164"/>
                    <a:gd name="T15" fmla="*/ 95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64" h="950">
                      <a:moveTo>
                        <a:pt x="130" y="950"/>
                      </a:moveTo>
                      <a:lnTo>
                        <a:pt x="130" y="950"/>
                      </a:lnTo>
                      <a:lnTo>
                        <a:pt x="136" y="268"/>
                      </a:lnTo>
                      <a:cubicBezTo>
                        <a:pt x="138" y="247"/>
                        <a:pt x="143" y="236"/>
                        <a:pt x="164" y="238"/>
                      </a:cubicBezTo>
                      <a:lnTo>
                        <a:pt x="6" y="110"/>
                      </a:lnTo>
                      <a:lnTo>
                        <a:pt x="8" y="0"/>
                      </a:lnTo>
                      <a:lnTo>
                        <a:pt x="0" y="950"/>
                      </a:lnTo>
                      <a:lnTo>
                        <a:pt x="130" y="950"/>
                      </a:lnTo>
                      <a:close/>
                    </a:path>
                  </a:pathLst>
                </a:custGeom>
                <a:solidFill>
                  <a:srgbClr val="0190C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5" name="Freeform 816">
                  <a:extLst>
                    <a:ext uri="{FF2B5EF4-FFF2-40B4-BE49-F238E27FC236}">
                      <a16:creationId xmlns:a16="http://schemas.microsoft.com/office/drawing/2014/main" id="{EF430A4C-9EA7-421A-9149-A73BA3B86C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" y="3457"/>
                  <a:ext cx="89" cy="541"/>
                </a:xfrm>
                <a:custGeom>
                  <a:avLst/>
                  <a:gdLst>
                    <a:gd name="T0" fmla="*/ 145 w 153"/>
                    <a:gd name="T1" fmla="*/ 950 h 950"/>
                    <a:gd name="T2" fmla="*/ 145 w 153"/>
                    <a:gd name="T3" fmla="*/ 950 h 950"/>
                    <a:gd name="T4" fmla="*/ 153 w 153"/>
                    <a:gd name="T5" fmla="*/ 0 h 950"/>
                    <a:gd name="T6" fmla="*/ 0 w 153"/>
                    <a:gd name="T7" fmla="*/ 0 h 950"/>
                    <a:gd name="T8" fmla="*/ 15 w 153"/>
                    <a:gd name="T9" fmla="*/ 950 h 950"/>
                    <a:gd name="T10" fmla="*/ 145 w 153"/>
                    <a:gd name="T11" fmla="*/ 95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3" h="950">
                      <a:moveTo>
                        <a:pt x="145" y="950"/>
                      </a:moveTo>
                      <a:lnTo>
                        <a:pt x="145" y="950"/>
                      </a:lnTo>
                      <a:lnTo>
                        <a:pt x="153" y="0"/>
                      </a:lnTo>
                      <a:lnTo>
                        <a:pt x="0" y="0"/>
                      </a:lnTo>
                      <a:cubicBezTo>
                        <a:pt x="4" y="138"/>
                        <a:pt x="9" y="808"/>
                        <a:pt x="15" y="950"/>
                      </a:cubicBezTo>
                      <a:lnTo>
                        <a:pt x="145" y="950"/>
                      </a:lnTo>
                      <a:close/>
                    </a:path>
                  </a:pathLst>
                </a:custGeom>
                <a:solidFill>
                  <a:srgbClr val="38A8D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6" name="Freeform 817">
                  <a:extLst>
                    <a:ext uri="{FF2B5EF4-FFF2-40B4-BE49-F238E27FC236}">
                      <a16:creationId xmlns:a16="http://schemas.microsoft.com/office/drawing/2014/main" id="{796EE68C-1AB0-4744-A331-4F5BC9E024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8" y="3457"/>
                  <a:ext cx="200" cy="541"/>
                </a:xfrm>
                <a:custGeom>
                  <a:avLst/>
                  <a:gdLst>
                    <a:gd name="T0" fmla="*/ 221 w 348"/>
                    <a:gd name="T1" fmla="*/ 950 h 950"/>
                    <a:gd name="T2" fmla="*/ 221 w 348"/>
                    <a:gd name="T3" fmla="*/ 950 h 950"/>
                    <a:gd name="T4" fmla="*/ 217 w 348"/>
                    <a:gd name="T5" fmla="*/ 273 h 950"/>
                    <a:gd name="T6" fmla="*/ 184 w 348"/>
                    <a:gd name="T7" fmla="*/ 238 h 950"/>
                    <a:gd name="T8" fmla="*/ 0 w 348"/>
                    <a:gd name="T9" fmla="*/ 94 h 950"/>
                    <a:gd name="T10" fmla="*/ 6 w 348"/>
                    <a:gd name="T11" fmla="*/ 0 h 950"/>
                    <a:gd name="T12" fmla="*/ 341 w 348"/>
                    <a:gd name="T13" fmla="*/ 0 h 950"/>
                    <a:gd name="T14" fmla="*/ 348 w 348"/>
                    <a:gd name="T15" fmla="*/ 950 h 950"/>
                    <a:gd name="T16" fmla="*/ 221 w 348"/>
                    <a:gd name="T17" fmla="*/ 95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48" h="950">
                      <a:moveTo>
                        <a:pt x="221" y="950"/>
                      </a:moveTo>
                      <a:lnTo>
                        <a:pt x="221" y="950"/>
                      </a:lnTo>
                      <a:lnTo>
                        <a:pt x="217" y="273"/>
                      </a:lnTo>
                      <a:cubicBezTo>
                        <a:pt x="214" y="252"/>
                        <a:pt x="207" y="233"/>
                        <a:pt x="184" y="238"/>
                      </a:cubicBezTo>
                      <a:lnTo>
                        <a:pt x="0" y="94"/>
                      </a:lnTo>
                      <a:lnTo>
                        <a:pt x="6" y="0"/>
                      </a:lnTo>
                      <a:lnTo>
                        <a:pt x="341" y="0"/>
                      </a:lnTo>
                      <a:lnTo>
                        <a:pt x="348" y="950"/>
                      </a:lnTo>
                      <a:lnTo>
                        <a:pt x="221" y="950"/>
                      </a:lnTo>
                      <a:close/>
                    </a:path>
                  </a:pathLst>
                </a:custGeom>
                <a:solidFill>
                  <a:srgbClr val="38A8D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7" name="Freeform 818">
                  <a:extLst>
                    <a:ext uri="{FF2B5EF4-FFF2-40B4-BE49-F238E27FC236}">
                      <a16:creationId xmlns:a16="http://schemas.microsoft.com/office/drawing/2014/main" id="{4E7B974A-8385-456B-9C3D-A7F9FDD9B6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3" y="3457"/>
                  <a:ext cx="88" cy="541"/>
                </a:xfrm>
                <a:custGeom>
                  <a:avLst/>
                  <a:gdLst>
                    <a:gd name="T0" fmla="*/ 7 w 153"/>
                    <a:gd name="T1" fmla="*/ 950 h 950"/>
                    <a:gd name="T2" fmla="*/ 7 w 153"/>
                    <a:gd name="T3" fmla="*/ 950 h 950"/>
                    <a:gd name="T4" fmla="*/ 0 w 153"/>
                    <a:gd name="T5" fmla="*/ 0 h 950"/>
                    <a:gd name="T6" fmla="*/ 153 w 153"/>
                    <a:gd name="T7" fmla="*/ 0 h 950"/>
                    <a:gd name="T8" fmla="*/ 137 w 153"/>
                    <a:gd name="T9" fmla="*/ 950 h 950"/>
                    <a:gd name="T10" fmla="*/ 7 w 153"/>
                    <a:gd name="T11" fmla="*/ 95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3" h="950">
                      <a:moveTo>
                        <a:pt x="7" y="950"/>
                      </a:moveTo>
                      <a:lnTo>
                        <a:pt x="7" y="950"/>
                      </a:lnTo>
                      <a:lnTo>
                        <a:pt x="0" y="0"/>
                      </a:lnTo>
                      <a:lnTo>
                        <a:pt x="153" y="0"/>
                      </a:lnTo>
                      <a:cubicBezTo>
                        <a:pt x="149" y="138"/>
                        <a:pt x="143" y="808"/>
                        <a:pt x="137" y="950"/>
                      </a:cubicBezTo>
                      <a:lnTo>
                        <a:pt x="7" y="950"/>
                      </a:lnTo>
                      <a:close/>
                    </a:path>
                  </a:pathLst>
                </a:custGeom>
                <a:solidFill>
                  <a:srgbClr val="0190C4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09" name="Freeform 819">
                  <a:extLst>
                    <a:ext uri="{FF2B5EF4-FFF2-40B4-BE49-F238E27FC236}">
                      <a16:creationId xmlns:a16="http://schemas.microsoft.com/office/drawing/2014/main" id="{627DCB0E-9564-4995-9C5A-929430A053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" y="3410"/>
                  <a:ext cx="355" cy="49"/>
                </a:xfrm>
                <a:custGeom>
                  <a:avLst/>
                  <a:gdLst>
                    <a:gd name="T0" fmla="*/ 0 w 615"/>
                    <a:gd name="T1" fmla="*/ 0 h 86"/>
                    <a:gd name="T2" fmla="*/ 0 w 615"/>
                    <a:gd name="T3" fmla="*/ 0 h 86"/>
                    <a:gd name="T4" fmla="*/ 606 w 615"/>
                    <a:gd name="T5" fmla="*/ 0 h 86"/>
                    <a:gd name="T6" fmla="*/ 615 w 615"/>
                    <a:gd name="T7" fmla="*/ 0 h 86"/>
                    <a:gd name="T8" fmla="*/ 614 w 615"/>
                    <a:gd name="T9" fmla="*/ 86 h 86"/>
                    <a:gd name="T10" fmla="*/ 1 w 615"/>
                    <a:gd name="T11" fmla="*/ 85 h 86"/>
                    <a:gd name="T12" fmla="*/ 0 w 615"/>
                    <a:gd name="T13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15" h="8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06" y="0"/>
                      </a:lnTo>
                      <a:lnTo>
                        <a:pt x="615" y="0"/>
                      </a:lnTo>
                      <a:lnTo>
                        <a:pt x="614" y="86"/>
                      </a:lnTo>
                      <a:lnTo>
                        <a:pt x="1" y="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4F6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0" name="Freeform 820">
                  <a:extLst>
                    <a:ext uri="{FF2B5EF4-FFF2-40B4-BE49-F238E27FC236}">
                      <a16:creationId xmlns:a16="http://schemas.microsoft.com/office/drawing/2014/main" id="{C3423D41-B365-4528-8509-9D9AE4F160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85" y="3410"/>
                  <a:ext cx="59" cy="49"/>
                </a:xfrm>
                <a:custGeom>
                  <a:avLst/>
                  <a:gdLst>
                    <a:gd name="T0" fmla="*/ 0 w 101"/>
                    <a:gd name="T1" fmla="*/ 0 h 85"/>
                    <a:gd name="T2" fmla="*/ 0 w 101"/>
                    <a:gd name="T3" fmla="*/ 0 h 85"/>
                    <a:gd name="T4" fmla="*/ 101 w 101"/>
                    <a:gd name="T5" fmla="*/ 0 h 85"/>
                    <a:gd name="T6" fmla="*/ 101 w 101"/>
                    <a:gd name="T7" fmla="*/ 85 h 85"/>
                    <a:gd name="T8" fmla="*/ 0 w 101"/>
                    <a:gd name="T9" fmla="*/ 85 h 85"/>
                    <a:gd name="T10" fmla="*/ 0 w 101"/>
                    <a:gd name="T11" fmla="*/ 0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" h="8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01" y="0"/>
                      </a:lnTo>
                      <a:lnTo>
                        <a:pt x="101" y="85"/>
                      </a:lnTo>
                      <a:lnTo>
                        <a:pt x="0" y="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1" name="Freeform 821">
                  <a:extLst>
                    <a:ext uri="{FF2B5EF4-FFF2-40B4-BE49-F238E27FC236}">
                      <a16:creationId xmlns:a16="http://schemas.microsoft.com/office/drawing/2014/main" id="{2BFC19EF-20AB-4024-9746-BC594A5911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8" y="3421"/>
                  <a:ext cx="33" cy="27"/>
                </a:xfrm>
                <a:custGeom>
                  <a:avLst/>
                  <a:gdLst>
                    <a:gd name="T0" fmla="*/ 0 w 57"/>
                    <a:gd name="T1" fmla="*/ 0 h 48"/>
                    <a:gd name="T2" fmla="*/ 0 w 57"/>
                    <a:gd name="T3" fmla="*/ 0 h 48"/>
                    <a:gd name="T4" fmla="*/ 57 w 57"/>
                    <a:gd name="T5" fmla="*/ 0 h 48"/>
                    <a:gd name="T6" fmla="*/ 57 w 57"/>
                    <a:gd name="T7" fmla="*/ 48 h 48"/>
                    <a:gd name="T8" fmla="*/ 0 w 57"/>
                    <a:gd name="T9" fmla="*/ 48 h 48"/>
                    <a:gd name="T10" fmla="*/ 0 w 57"/>
                    <a:gd name="T11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7" h="4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57" y="0"/>
                      </a:lnTo>
                      <a:lnTo>
                        <a:pt x="57" y="48"/>
                      </a:lnTo>
                      <a:lnTo>
                        <a:pt x="0" y="4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74F6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2" name="Freeform 822">
                  <a:extLst>
                    <a:ext uri="{FF2B5EF4-FFF2-40B4-BE49-F238E27FC236}">
                      <a16:creationId xmlns:a16="http://schemas.microsoft.com/office/drawing/2014/main" id="{AE9E3B79-A278-477D-A0A5-D40DA81EDF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82" y="2870"/>
                  <a:ext cx="230" cy="658"/>
                </a:xfrm>
                <a:custGeom>
                  <a:avLst/>
                  <a:gdLst>
                    <a:gd name="T0" fmla="*/ 394 w 398"/>
                    <a:gd name="T1" fmla="*/ 27 h 1154"/>
                    <a:gd name="T2" fmla="*/ 394 w 398"/>
                    <a:gd name="T3" fmla="*/ 27 h 1154"/>
                    <a:gd name="T4" fmla="*/ 173 w 398"/>
                    <a:gd name="T5" fmla="*/ 147 h 1154"/>
                    <a:gd name="T6" fmla="*/ 78 w 398"/>
                    <a:gd name="T7" fmla="*/ 490 h 1154"/>
                    <a:gd name="T8" fmla="*/ 27 w 398"/>
                    <a:gd name="T9" fmla="*/ 931 h 1154"/>
                    <a:gd name="T10" fmla="*/ 6 w 398"/>
                    <a:gd name="T11" fmla="*/ 1035 h 1154"/>
                    <a:gd name="T12" fmla="*/ 68 w 398"/>
                    <a:gd name="T13" fmla="*/ 1151 h 1154"/>
                    <a:gd name="T14" fmla="*/ 82 w 398"/>
                    <a:gd name="T15" fmla="*/ 1133 h 1154"/>
                    <a:gd name="T16" fmla="*/ 56 w 398"/>
                    <a:gd name="T17" fmla="*/ 1066 h 1154"/>
                    <a:gd name="T18" fmla="*/ 82 w 398"/>
                    <a:gd name="T19" fmla="*/ 1017 h 1154"/>
                    <a:gd name="T20" fmla="*/ 91 w 398"/>
                    <a:gd name="T21" fmla="*/ 1093 h 1154"/>
                    <a:gd name="T22" fmla="*/ 118 w 398"/>
                    <a:gd name="T23" fmla="*/ 1004 h 1154"/>
                    <a:gd name="T24" fmla="*/ 114 w 398"/>
                    <a:gd name="T25" fmla="*/ 942 h 1154"/>
                    <a:gd name="T26" fmla="*/ 279 w 398"/>
                    <a:gd name="T27" fmla="*/ 500 h 1154"/>
                    <a:gd name="T28" fmla="*/ 339 w 398"/>
                    <a:gd name="T29" fmla="*/ 187 h 1154"/>
                    <a:gd name="T30" fmla="*/ 394 w 398"/>
                    <a:gd name="T31" fmla="*/ 27 h 11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398" h="1154">
                      <a:moveTo>
                        <a:pt x="394" y="27"/>
                      </a:moveTo>
                      <a:lnTo>
                        <a:pt x="394" y="27"/>
                      </a:lnTo>
                      <a:cubicBezTo>
                        <a:pt x="325" y="22"/>
                        <a:pt x="277" y="0"/>
                        <a:pt x="173" y="147"/>
                      </a:cubicBezTo>
                      <a:cubicBezTo>
                        <a:pt x="142" y="256"/>
                        <a:pt x="99" y="377"/>
                        <a:pt x="78" y="490"/>
                      </a:cubicBezTo>
                      <a:cubicBezTo>
                        <a:pt x="47" y="656"/>
                        <a:pt x="43" y="811"/>
                        <a:pt x="27" y="931"/>
                      </a:cubicBezTo>
                      <a:cubicBezTo>
                        <a:pt x="20" y="955"/>
                        <a:pt x="11" y="982"/>
                        <a:pt x="6" y="1035"/>
                      </a:cubicBezTo>
                      <a:cubicBezTo>
                        <a:pt x="0" y="1099"/>
                        <a:pt x="44" y="1136"/>
                        <a:pt x="68" y="1151"/>
                      </a:cubicBezTo>
                      <a:cubicBezTo>
                        <a:pt x="72" y="1154"/>
                        <a:pt x="88" y="1150"/>
                        <a:pt x="82" y="1133"/>
                      </a:cubicBezTo>
                      <a:cubicBezTo>
                        <a:pt x="76" y="1113"/>
                        <a:pt x="53" y="1086"/>
                        <a:pt x="56" y="1066"/>
                      </a:cubicBezTo>
                      <a:cubicBezTo>
                        <a:pt x="61" y="1034"/>
                        <a:pt x="71" y="1020"/>
                        <a:pt x="82" y="1017"/>
                      </a:cubicBezTo>
                      <a:cubicBezTo>
                        <a:pt x="89" y="1027"/>
                        <a:pt x="79" y="1082"/>
                        <a:pt x="91" y="1093"/>
                      </a:cubicBezTo>
                      <a:cubicBezTo>
                        <a:pt x="106" y="1077"/>
                        <a:pt x="116" y="1038"/>
                        <a:pt x="118" y="1004"/>
                      </a:cubicBezTo>
                      <a:cubicBezTo>
                        <a:pt x="119" y="971"/>
                        <a:pt x="114" y="945"/>
                        <a:pt x="114" y="942"/>
                      </a:cubicBezTo>
                      <a:cubicBezTo>
                        <a:pt x="167" y="807"/>
                        <a:pt x="238" y="649"/>
                        <a:pt x="279" y="500"/>
                      </a:cubicBezTo>
                      <a:cubicBezTo>
                        <a:pt x="325" y="336"/>
                        <a:pt x="338" y="186"/>
                        <a:pt x="339" y="187"/>
                      </a:cubicBezTo>
                      <a:cubicBezTo>
                        <a:pt x="339" y="189"/>
                        <a:pt x="398" y="123"/>
                        <a:pt x="394" y="27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3" name="Freeform 823">
                  <a:extLst>
                    <a:ext uri="{FF2B5EF4-FFF2-40B4-BE49-F238E27FC236}">
                      <a16:creationId xmlns:a16="http://schemas.microsoft.com/office/drawing/2014/main" id="{BAE2F0A4-4ABC-46FC-8FA8-A023FE1E36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1" y="2253"/>
                  <a:ext cx="654" cy="594"/>
                </a:xfrm>
                <a:custGeom>
                  <a:avLst/>
                  <a:gdLst>
                    <a:gd name="T0" fmla="*/ 548 w 1135"/>
                    <a:gd name="T1" fmla="*/ 0 h 1043"/>
                    <a:gd name="T2" fmla="*/ 548 w 1135"/>
                    <a:gd name="T3" fmla="*/ 0 h 1043"/>
                    <a:gd name="T4" fmla="*/ 115 w 1135"/>
                    <a:gd name="T5" fmla="*/ 270 h 1043"/>
                    <a:gd name="T6" fmla="*/ 548 w 1135"/>
                    <a:gd name="T7" fmla="*/ 1043 h 1043"/>
                    <a:gd name="T8" fmla="*/ 568 w 1135"/>
                    <a:gd name="T9" fmla="*/ 1043 h 1043"/>
                    <a:gd name="T10" fmla="*/ 587 w 1135"/>
                    <a:gd name="T11" fmla="*/ 1043 h 1043"/>
                    <a:gd name="T12" fmla="*/ 1020 w 1135"/>
                    <a:gd name="T13" fmla="*/ 270 h 1043"/>
                    <a:gd name="T14" fmla="*/ 587 w 1135"/>
                    <a:gd name="T15" fmla="*/ 0 h 1043"/>
                    <a:gd name="T16" fmla="*/ 568 w 1135"/>
                    <a:gd name="T17" fmla="*/ 0 h 1043"/>
                    <a:gd name="T18" fmla="*/ 548 w 1135"/>
                    <a:gd name="T19" fmla="*/ 0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35" h="1043">
                      <a:moveTo>
                        <a:pt x="548" y="0"/>
                      </a:moveTo>
                      <a:lnTo>
                        <a:pt x="548" y="0"/>
                      </a:lnTo>
                      <a:cubicBezTo>
                        <a:pt x="383" y="0"/>
                        <a:pt x="181" y="92"/>
                        <a:pt x="115" y="270"/>
                      </a:cubicBezTo>
                      <a:cubicBezTo>
                        <a:pt x="0" y="578"/>
                        <a:pt x="194" y="1043"/>
                        <a:pt x="548" y="1043"/>
                      </a:cubicBezTo>
                      <a:cubicBezTo>
                        <a:pt x="555" y="1043"/>
                        <a:pt x="561" y="1043"/>
                        <a:pt x="568" y="1043"/>
                      </a:cubicBezTo>
                      <a:cubicBezTo>
                        <a:pt x="574" y="1043"/>
                        <a:pt x="581" y="1043"/>
                        <a:pt x="587" y="1043"/>
                      </a:cubicBezTo>
                      <a:cubicBezTo>
                        <a:pt x="942" y="1043"/>
                        <a:pt x="1135" y="578"/>
                        <a:pt x="1020" y="270"/>
                      </a:cubicBezTo>
                      <a:cubicBezTo>
                        <a:pt x="954" y="92"/>
                        <a:pt x="753" y="0"/>
                        <a:pt x="587" y="0"/>
                      </a:cubicBezTo>
                      <a:cubicBezTo>
                        <a:pt x="581" y="0"/>
                        <a:pt x="574" y="0"/>
                        <a:pt x="568" y="0"/>
                      </a:cubicBezTo>
                      <a:cubicBezTo>
                        <a:pt x="561" y="0"/>
                        <a:pt x="555" y="0"/>
                        <a:pt x="548" y="0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4" name="Freeform 824">
                  <a:extLst>
                    <a:ext uri="{FF2B5EF4-FFF2-40B4-BE49-F238E27FC236}">
                      <a16:creationId xmlns:a16="http://schemas.microsoft.com/office/drawing/2014/main" id="{A8355655-6208-4556-9ED4-1DF4829F71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3" y="2253"/>
                  <a:ext cx="332" cy="594"/>
                </a:xfrm>
                <a:custGeom>
                  <a:avLst/>
                  <a:gdLst>
                    <a:gd name="T0" fmla="*/ 0 w 577"/>
                    <a:gd name="T1" fmla="*/ 1043 h 1043"/>
                    <a:gd name="T2" fmla="*/ 0 w 577"/>
                    <a:gd name="T3" fmla="*/ 1043 h 1043"/>
                    <a:gd name="T4" fmla="*/ 10 w 577"/>
                    <a:gd name="T5" fmla="*/ 1043 h 1043"/>
                    <a:gd name="T6" fmla="*/ 29 w 577"/>
                    <a:gd name="T7" fmla="*/ 1043 h 1043"/>
                    <a:gd name="T8" fmla="*/ 462 w 577"/>
                    <a:gd name="T9" fmla="*/ 269 h 1043"/>
                    <a:gd name="T10" fmla="*/ 29 w 577"/>
                    <a:gd name="T11" fmla="*/ 0 h 1043"/>
                    <a:gd name="T12" fmla="*/ 10 w 577"/>
                    <a:gd name="T13" fmla="*/ 0 h 1043"/>
                    <a:gd name="T14" fmla="*/ 0 w 577"/>
                    <a:gd name="T15" fmla="*/ 0 h 1043"/>
                    <a:gd name="T16" fmla="*/ 0 w 577"/>
                    <a:gd name="T17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77" h="1043">
                      <a:moveTo>
                        <a:pt x="0" y="1043"/>
                      </a:moveTo>
                      <a:lnTo>
                        <a:pt x="0" y="1043"/>
                      </a:lnTo>
                      <a:cubicBezTo>
                        <a:pt x="3" y="1043"/>
                        <a:pt x="7" y="1043"/>
                        <a:pt x="10" y="1043"/>
                      </a:cubicBezTo>
                      <a:cubicBezTo>
                        <a:pt x="16" y="1043"/>
                        <a:pt x="23" y="1043"/>
                        <a:pt x="29" y="1043"/>
                      </a:cubicBezTo>
                      <a:cubicBezTo>
                        <a:pt x="384" y="1043"/>
                        <a:pt x="577" y="578"/>
                        <a:pt x="462" y="269"/>
                      </a:cubicBezTo>
                      <a:cubicBezTo>
                        <a:pt x="396" y="92"/>
                        <a:pt x="195" y="0"/>
                        <a:pt x="29" y="0"/>
                      </a:cubicBezTo>
                      <a:cubicBezTo>
                        <a:pt x="23" y="0"/>
                        <a:pt x="16" y="0"/>
                        <a:pt x="10" y="0"/>
                      </a:cubicBezTo>
                      <a:cubicBezTo>
                        <a:pt x="7" y="0"/>
                        <a:pt x="3" y="0"/>
                        <a:pt x="0" y="0"/>
                      </a:cubicBezTo>
                      <a:lnTo>
                        <a:pt x="0" y="1043"/>
                      </a:ln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5" name="Freeform 825">
                  <a:extLst>
                    <a:ext uri="{FF2B5EF4-FFF2-40B4-BE49-F238E27FC236}">
                      <a16:creationId xmlns:a16="http://schemas.microsoft.com/office/drawing/2014/main" id="{4B388E8F-8755-42D2-8658-41568CD86F3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91" y="2673"/>
                  <a:ext cx="54" cy="30"/>
                </a:xfrm>
                <a:custGeom>
                  <a:avLst/>
                  <a:gdLst>
                    <a:gd name="T0" fmla="*/ 4 w 94"/>
                    <a:gd name="T1" fmla="*/ 0 h 52"/>
                    <a:gd name="T2" fmla="*/ 4 w 94"/>
                    <a:gd name="T3" fmla="*/ 0 h 52"/>
                    <a:gd name="T4" fmla="*/ 15 w 94"/>
                    <a:gd name="T5" fmla="*/ 42 h 52"/>
                    <a:gd name="T6" fmla="*/ 47 w 94"/>
                    <a:gd name="T7" fmla="*/ 52 h 52"/>
                    <a:gd name="T8" fmla="*/ 79 w 94"/>
                    <a:gd name="T9" fmla="*/ 42 h 52"/>
                    <a:gd name="T10" fmla="*/ 90 w 94"/>
                    <a:gd name="T11" fmla="*/ 0 h 52"/>
                    <a:gd name="T12" fmla="*/ 79 w 94"/>
                    <a:gd name="T13" fmla="*/ 15 h 52"/>
                    <a:gd name="T14" fmla="*/ 47 w 94"/>
                    <a:gd name="T15" fmla="*/ 24 h 52"/>
                    <a:gd name="T16" fmla="*/ 15 w 94"/>
                    <a:gd name="T17" fmla="*/ 15 h 52"/>
                    <a:gd name="T18" fmla="*/ 4 w 94"/>
                    <a:gd name="T19" fmla="*/ 0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4" h="52">
                      <a:moveTo>
                        <a:pt x="4" y="0"/>
                      </a:moveTo>
                      <a:lnTo>
                        <a:pt x="4" y="0"/>
                      </a:lnTo>
                      <a:cubicBezTo>
                        <a:pt x="0" y="18"/>
                        <a:pt x="2" y="35"/>
                        <a:pt x="15" y="42"/>
                      </a:cubicBezTo>
                      <a:cubicBezTo>
                        <a:pt x="28" y="50"/>
                        <a:pt x="38" y="52"/>
                        <a:pt x="47" y="52"/>
                      </a:cubicBezTo>
                      <a:cubicBezTo>
                        <a:pt x="55" y="52"/>
                        <a:pt x="66" y="50"/>
                        <a:pt x="79" y="42"/>
                      </a:cubicBezTo>
                      <a:cubicBezTo>
                        <a:pt x="92" y="35"/>
                        <a:pt x="94" y="18"/>
                        <a:pt x="90" y="0"/>
                      </a:cubicBezTo>
                      <a:cubicBezTo>
                        <a:pt x="88" y="6"/>
                        <a:pt x="84" y="11"/>
                        <a:pt x="79" y="15"/>
                      </a:cubicBezTo>
                      <a:cubicBezTo>
                        <a:pt x="66" y="22"/>
                        <a:pt x="55" y="24"/>
                        <a:pt x="47" y="24"/>
                      </a:cubicBezTo>
                      <a:cubicBezTo>
                        <a:pt x="38" y="24"/>
                        <a:pt x="28" y="22"/>
                        <a:pt x="15" y="15"/>
                      </a:cubicBezTo>
                      <a:cubicBezTo>
                        <a:pt x="9" y="11"/>
                        <a:pt x="6" y="6"/>
                        <a:pt x="4" y="0"/>
                      </a:cubicBezTo>
                      <a:close/>
                    </a:path>
                  </a:pathLst>
                </a:custGeom>
                <a:solidFill>
                  <a:srgbClr val="ECA27C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6" name="Freeform 826">
                  <a:extLst>
                    <a:ext uri="{FF2B5EF4-FFF2-40B4-BE49-F238E27FC236}">
                      <a16:creationId xmlns:a16="http://schemas.microsoft.com/office/drawing/2014/main" id="{18D4EAF6-13A7-47E5-B49E-974292507D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2" y="2688"/>
                  <a:ext cx="58" cy="69"/>
                </a:xfrm>
                <a:custGeom>
                  <a:avLst/>
                  <a:gdLst>
                    <a:gd name="T0" fmla="*/ 22 w 101"/>
                    <a:gd name="T1" fmla="*/ 10 h 121"/>
                    <a:gd name="T2" fmla="*/ 22 w 101"/>
                    <a:gd name="T3" fmla="*/ 10 h 121"/>
                    <a:gd name="T4" fmla="*/ 85 w 101"/>
                    <a:gd name="T5" fmla="*/ 41 h 121"/>
                    <a:gd name="T6" fmla="*/ 78 w 101"/>
                    <a:gd name="T7" fmla="*/ 110 h 121"/>
                    <a:gd name="T8" fmla="*/ 15 w 101"/>
                    <a:gd name="T9" fmla="*/ 80 h 121"/>
                    <a:gd name="T10" fmla="*/ 22 w 101"/>
                    <a:gd name="T11" fmla="*/ 10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1" h="121">
                      <a:moveTo>
                        <a:pt x="22" y="10"/>
                      </a:moveTo>
                      <a:lnTo>
                        <a:pt x="22" y="10"/>
                      </a:lnTo>
                      <a:cubicBezTo>
                        <a:pt x="42" y="0"/>
                        <a:pt x="70" y="13"/>
                        <a:pt x="85" y="41"/>
                      </a:cubicBezTo>
                      <a:cubicBezTo>
                        <a:pt x="101" y="68"/>
                        <a:pt x="97" y="100"/>
                        <a:pt x="78" y="110"/>
                      </a:cubicBezTo>
                      <a:cubicBezTo>
                        <a:pt x="59" y="121"/>
                        <a:pt x="31" y="107"/>
                        <a:pt x="15" y="80"/>
                      </a:cubicBezTo>
                      <a:cubicBezTo>
                        <a:pt x="0" y="52"/>
                        <a:pt x="3" y="21"/>
                        <a:pt x="22" y="10"/>
                      </a:cubicBezTo>
                      <a:close/>
                    </a:path>
                  </a:pathLst>
                </a:custGeom>
                <a:solidFill>
                  <a:srgbClr val="F5B9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7" name="Freeform 827">
                  <a:extLst>
                    <a:ext uri="{FF2B5EF4-FFF2-40B4-BE49-F238E27FC236}">
                      <a16:creationId xmlns:a16="http://schemas.microsoft.com/office/drawing/2014/main" id="{359C7484-F4C5-4369-9489-ED56FD7F8C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1" y="2701"/>
                  <a:ext cx="57" cy="69"/>
                </a:xfrm>
                <a:custGeom>
                  <a:avLst/>
                  <a:gdLst>
                    <a:gd name="T0" fmla="*/ 78 w 100"/>
                    <a:gd name="T1" fmla="*/ 11 h 121"/>
                    <a:gd name="T2" fmla="*/ 78 w 100"/>
                    <a:gd name="T3" fmla="*/ 11 h 121"/>
                    <a:gd name="T4" fmla="*/ 15 w 100"/>
                    <a:gd name="T5" fmla="*/ 41 h 121"/>
                    <a:gd name="T6" fmla="*/ 22 w 100"/>
                    <a:gd name="T7" fmla="*/ 111 h 121"/>
                    <a:gd name="T8" fmla="*/ 85 w 100"/>
                    <a:gd name="T9" fmla="*/ 80 h 121"/>
                    <a:gd name="T10" fmla="*/ 78 w 100"/>
                    <a:gd name="T11" fmla="*/ 11 h 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121">
                      <a:moveTo>
                        <a:pt x="78" y="11"/>
                      </a:moveTo>
                      <a:lnTo>
                        <a:pt x="78" y="11"/>
                      </a:lnTo>
                      <a:cubicBezTo>
                        <a:pt x="58" y="0"/>
                        <a:pt x="30" y="14"/>
                        <a:pt x="15" y="41"/>
                      </a:cubicBezTo>
                      <a:cubicBezTo>
                        <a:pt x="0" y="69"/>
                        <a:pt x="3" y="100"/>
                        <a:pt x="22" y="111"/>
                      </a:cubicBezTo>
                      <a:cubicBezTo>
                        <a:pt x="41" y="121"/>
                        <a:pt x="69" y="108"/>
                        <a:pt x="85" y="80"/>
                      </a:cubicBezTo>
                      <a:cubicBezTo>
                        <a:pt x="100" y="52"/>
                        <a:pt x="97" y="21"/>
                        <a:pt x="78" y="11"/>
                      </a:cubicBezTo>
                      <a:close/>
                    </a:path>
                  </a:pathLst>
                </a:custGeom>
                <a:solidFill>
                  <a:srgbClr val="ECA27C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8" name="Freeform 828">
                  <a:extLst>
                    <a:ext uri="{FF2B5EF4-FFF2-40B4-BE49-F238E27FC236}">
                      <a16:creationId xmlns:a16="http://schemas.microsoft.com/office/drawing/2014/main" id="{169E3FF7-F7E7-49DD-AD32-A139378ABC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40" y="2162"/>
                  <a:ext cx="749" cy="593"/>
                </a:xfrm>
                <a:custGeom>
                  <a:avLst/>
                  <a:gdLst>
                    <a:gd name="T0" fmla="*/ 883 w 1299"/>
                    <a:gd name="T1" fmla="*/ 436 h 1041"/>
                    <a:gd name="T2" fmla="*/ 810 w 1299"/>
                    <a:gd name="T3" fmla="*/ 479 h 1041"/>
                    <a:gd name="T4" fmla="*/ 722 w 1299"/>
                    <a:gd name="T5" fmla="*/ 508 h 1041"/>
                    <a:gd name="T6" fmla="*/ 641 w 1299"/>
                    <a:gd name="T7" fmla="*/ 476 h 1041"/>
                    <a:gd name="T8" fmla="*/ 554 w 1299"/>
                    <a:gd name="T9" fmla="*/ 457 h 1041"/>
                    <a:gd name="T10" fmla="*/ 511 w 1299"/>
                    <a:gd name="T11" fmla="*/ 441 h 1041"/>
                    <a:gd name="T12" fmla="*/ 523 w 1299"/>
                    <a:gd name="T13" fmla="*/ 478 h 1041"/>
                    <a:gd name="T14" fmla="*/ 425 w 1299"/>
                    <a:gd name="T15" fmla="*/ 558 h 1041"/>
                    <a:gd name="T16" fmla="*/ 366 w 1299"/>
                    <a:gd name="T17" fmla="*/ 565 h 1041"/>
                    <a:gd name="T18" fmla="*/ 303 w 1299"/>
                    <a:gd name="T19" fmla="*/ 583 h 1041"/>
                    <a:gd name="T20" fmla="*/ 243 w 1299"/>
                    <a:gd name="T21" fmla="*/ 645 h 1041"/>
                    <a:gd name="T22" fmla="*/ 185 w 1299"/>
                    <a:gd name="T23" fmla="*/ 684 h 1041"/>
                    <a:gd name="T24" fmla="*/ 250 w 1299"/>
                    <a:gd name="T25" fmla="*/ 917 h 1041"/>
                    <a:gd name="T26" fmla="*/ 306 w 1299"/>
                    <a:gd name="T27" fmla="*/ 1031 h 1041"/>
                    <a:gd name="T28" fmla="*/ 300 w 1299"/>
                    <a:gd name="T29" fmla="*/ 1035 h 1041"/>
                    <a:gd name="T30" fmla="*/ 289 w 1299"/>
                    <a:gd name="T31" fmla="*/ 1033 h 1041"/>
                    <a:gd name="T32" fmla="*/ 229 w 1299"/>
                    <a:gd name="T33" fmla="*/ 963 h 1041"/>
                    <a:gd name="T34" fmla="*/ 135 w 1299"/>
                    <a:gd name="T35" fmla="*/ 917 h 1041"/>
                    <a:gd name="T36" fmla="*/ 97 w 1299"/>
                    <a:gd name="T37" fmla="*/ 827 h 1041"/>
                    <a:gd name="T38" fmla="*/ 35 w 1299"/>
                    <a:gd name="T39" fmla="*/ 737 h 1041"/>
                    <a:gd name="T40" fmla="*/ 25 w 1299"/>
                    <a:gd name="T41" fmla="*/ 644 h 1041"/>
                    <a:gd name="T42" fmla="*/ 4 w 1299"/>
                    <a:gd name="T43" fmla="*/ 578 h 1041"/>
                    <a:gd name="T44" fmla="*/ 0 w 1299"/>
                    <a:gd name="T45" fmla="*/ 513 h 1041"/>
                    <a:gd name="T46" fmla="*/ 72 w 1299"/>
                    <a:gd name="T47" fmla="*/ 435 h 1041"/>
                    <a:gd name="T48" fmla="*/ 125 w 1299"/>
                    <a:gd name="T49" fmla="*/ 386 h 1041"/>
                    <a:gd name="T50" fmla="*/ 147 w 1299"/>
                    <a:gd name="T51" fmla="*/ 324 h 1041"/>
                    <a:gd name="T52" fmla="*/ 178 w 1299"/>
                    <a:gd name="T53" fmla="*/ 238 h 1041"/>
                    <a:gd name="T54" fmla="*/ 249 w 1299"/>
                    <a:gd name="T55" fmla="*/ 149 h 1041"/>
                    <a:gd name="T56" fmla="*/ 321 w 1299"/>
                    <a:gd name="T57" fmla="*/ 121 h 1041"/>
                    <a:gd name="T58" fmla="*/ 395 w 1299"/>
                    <a:gd name="T59" fmla="*/ 112 h 1041"/>
                    <a:gd name="T60" fmla="*/ 464 w 1299"/>
                    <a:gd name="T61" fmla="*/ 100 h 1041"/>
                    <a:gd name="T62" fmla="*/ 530 w 1299"/>
                    <a:gd name="T63" fmla="*/ 47 h 1041"/>
                    <a:gd name="T64" fmla="*/ 600 w 1299"/>
                    <a:gd name="T65" fmla="*/ 0 h 1041"/>
                    <a:gd name="T66" fmla="*/ 657 w 1299"/>
                    <a:gd name="T67" fmla="*/ 29 h 1041"/>
                    <a:gd name="T68" fmla="*/ 678 w 1299"/>
                    <a:gd name="T69" fmla="*/ 29 h 1041"/>
                    <a:gd name="T70" fmla="*/ 756 w 1299"/>
                    <a:gd name="T71" fmla="*/ 56 h 1041"/>
                    <a:gd name="T72" fmla="*/ 834 w 1299"/>
                    <a:gd name="T73" fmla="*/ 79 h 1041"/>
                    <a:gd name="T74" fmla="*/ 936 w 1299"/>
                    <a:gd name="T75" fmla="*/ 56 h 1041"/>
                    <a:gd name="T76" fmla="*/ 993 w 1299"/>
                    <a:gd name="T77" fmla="*/ 80 h 1041"/>
                    <a:gd name="T78" fmla="*/ 1055 w 1299"/>
                    <a:gd name="T79" fmla="*/ 123 h 1041"/>
                    <a:gd name="T80" fmla="*/ 1060 w 1299"/>
                    <a:gd name="T81" fmla="*/ 128 h 1041"/>
                    <a:gd name="T82" fmla="*/ 1101 w 1299"/>
                    <a:gd name="T83" fmla="*/ 195 h 1041"/>
                    <a:gd name="T84" fmla="*/ 1134 w 1299"/>
                    <a:gd name="T85" fmla="*/ 252 h 1041"/>
                    <a:gd name="T86" fmla="*/ 1149 w 1299"/>
                    <a:gd name="T87" fmla="*/ 315 h 1041"/>
                    <a:gd name="T88" fmla="*/ 1148 w 1299"/>
                    <a:gd name="T89" fmla="*/ 342 h 1041"/>
                    <a:gd name="T90" fmla="*/ 1195 w 1299"/>
                    <a:gd name="T91" fmla="*/ 368 h 1041"/>
                    <a:gd name="T92" fmla="*/ 1270 w 1299"/>
                    <a:gd name="T93" fmla="*/ 434 h 1041"/>
                    <a:gd name="T94" fmla="*/ 1286 w 1299"/>
                    <a:gd name="T95" fmla="*/ 542 h 1041"/>
                    <a:gd name="T96" fmla="*/ 1255 w 1299"/>
                    <a:gd name="T97" fmla="*/ 643 h 1041"/>
                    <a:gd name="T98" fmla="*/ 1237 w 1299"/>
                    <a:gd name="T99" fmla="*/ 704 h 1041"/>
                    <a:gd name="T100" fmla="*/ 1201 w 1299"/>
                    <a:gd name="T101" fmla="*/ 803 h 1041"/>
                    <a:gd name="T102" fmla="*/ 1178 w 1299"/>
                    <a:gd name="T103" fmla="*/ 869 h 1041"/>
                    <a:gd name="T104" fmla="*/ 1124 w 1299"/>
                    <a:gd name="T105" fmla="*/ 951 h 1041"/>
                    <a:gd name="T106" fmla="*/ 1074 w 1299"/>
                    <a:gd name="T107" fmla="*/ 914 h 1041"/>
                    <a:gd name="T108" fmla="*/ 1114 w 1299"/>
                    <a:gd name="T109" fmla="*/ 696 h 1041"/>
                    <a:gd name="T110" fmla="*/ 1070 w 1299"/>
                    <a:gd name="T111" fmla="*/ 648 h 1041"/>
                    <a:gd name="T112" fmla="*/ 1063 w 1299"/>
                    <a:gd name="T113" fmla="*/ 648 h 1041"/>
                    <a:gd name="T114" fmla="*/ 1007 w 1299"/>
                    <a:gd name="T115" fmla="*/ 612 h 1041"/>
                    <a:gd name="T116" fmla="*/ 937 w 1299"/>
                    <a:gd name="T117" fmla="*/ 568 h 1041"/>
                    <a:gd name="T118" fmla="*/ 886 w 1299"/>
                    <a:gd name="T119" fmla="*/ 479 h 1041"/>
                    <a:gd name="T120" fmla="*/ 883 w 1299"/>
                    <a:gd name="T121" fmla="*/ 436 h 10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1299" h="1041">
                      <a:moveTo>
                        <a:pt x="883" y="436"/>
                      </a:moveTo>
                      <a:lnTo>
                        <a:pt x="883" y="436"/>
                      </a:lnTo>
                      <a:cubicBezTo>
                        <a:pt x="882" y="434"/>
                        <a:pt x="882" y="433"/>
                        <a:pt x="881" y="431"/>
                      </a:cubicBezTo>
                      <a:cubicBezTo>
                        <a:pt x="870" y="459"/>
                        <a:pt x="842" y="479"/>
                        <a:pt x="810" y="479"/>
                      </a:cubicBezTo>
                      <a:cubicBezTo>
                        <a:pt x="798" y="479"/>
                        <a:pt x="787" y="477"/>
                        <a:pt x="777" y="472"/>
                      </a:cubicBezTo>
                      <a:cubicBezTo>
                        <a:pt x="768" y="493"/>
                        <a:pt x="747" y="508"/>
                        <a:pt x="722" y="508"/>
                      </a:cubicBezTo>
                      <a:cubicBezTo>
                        <a:pt x="696" y="508"/>
                        <a:pt x="674" y="492"/>
                        <a:pt x="666" y="470"/>
                      </a:cubicBezTo>
                      <a:cubicBezTo>
                        <a:pt x="658" y="474"/>
                        <a:pt x="650" y="476"/>
                        <a:pt x="641" y="476"/>
                      </a:cubicBezTo>
                      <a:cubicBezTo>
                        <a:pt x="619" y="476"/>
                        <a:pt x="600" y="461"/>
                        <a:pt x="596" y="440"/>
                      </a:cubicBezTo>
                      <a:cubicBezTo>
                        <a:pt x="585" y="451"/>
                        <a:pt x="570" y="457"/>
                        <a:pt x="554" y="457"/>
                      </a:cubicBezTo>
                      <a:cubicBezTo>
                        <a:pt x="538" y="457"/>
                        <a:pt x="523" y="451"/>
                        <a:pt x="512" y="440"/>
                      </a:cubicBezTo>
                      <a:lnTo>
                        <a:pt x="511" y="441"/>
                      </a:lnTo>
                      <a:lnTo>
                        <a:pt x="510" y="446"/>
                      </a:lnTo>
                      <a:cubicBezTo>
                        <a:pt x="518" y="455"/>
                        <a:pt x="523" y="466"/>
                        <a:pt x="523" y="478"/>
                      </a:cubicBezTo>
                      <a:cubicBezTo>
                        <a:pt x="523" y="501"/>
                        <a:pt x="506" y="520"/>
                        <a:pt x="484" y="524"/>
                      </a:cubicBezTo>
                      <a:cubicBezTo>
                        <a:pt x="471" y="545"/>
                        <a:pt x="442" y="558"/>
                        <a:pt x="425" y="558"/>
                      </a:cubicBezTo>
                      <a:cubicBezTo>
                        <a:pt x="408" y="558"/>
                        <a:pt x="407" y="557"/>
                        <a:pt x="400" y="553"/>
                      </a:cubicBezTo>
                      <a:cubicBezTo>
                        <a:pt x="390" y="561"/>
                        <a:pt x="379" y="565"/>
                        <a:pt x="366" y="565"/>
                      </a:cubicBezTo>
                      <a:cubicBezTo>
                        <a:pt x="353" y="565"/>
                        <a:pt x="340" y="560"/>
                        <a:pt x="330" y="552"/>
                      </a:cubicBezTo>
                      <a:cubicBezTo>
                        <a:pt x="326" y="566"/>
                        <a:pt x="316" y="578"/>
                        <a:pt x="303" y="583"/>
                      </a:cubicBezTo>
                      <a:lnTo>
                        <a:pt x="304" y="585"/>
                      </a:lnTo>
                      <a:cubicBezTo>
                        <a:pt x="304" y="618"/>
                        <a:pt x="277" y="645"/>
                        <a:pt x="243" y="645"/>
                      </a:cubicBezTo>
                      <a:cubicBezTo>
                        <a:pt x="237" y="645"/>
                        <a:pt x="232" y="644"/>
                        <a:pt x="226" y="643"/>
                      </a:cubicBezTo>
                      <a:cubicBezTo>
                        <a:pt x="224" y="664"/>
                        <a:pt x="207" y="681"/>
                        <a:pt x="185" y="684"/>
                      </a:cubicBezTo>
                      <a:cubicBezTo>
                        <a:pt x="185" y="687"/>
                        <a:pt x="184" y="689"/>
                        <a:pt x="185" y="692"/>
                      </a:cubicBezTo>
                      <a:cubicBezTo>
                        <a:pt x="188" y="723"/>
                        <a:pt x="247" y="909"/>
                        <a:pt x="250" y="917"/>
                      </a:cubicBezTo>
                      <a:cubicBezTo>
                        <a:pt x="261" y="945"/>
                        <a:pt x="269" y="971"/>
                        <a:pt x="277" y="990"/>
                      </a:cubicBezTo>
                      <a:cubicBezTo>
                        <a:pt x="286" y="1004"/>
                        <a:pt x="296" y="1018"/>
                        <a:pt x="306" y="1031"/>
                      </a:cubicBezTo>
                      <a:cubicBezTo>
                        <a:pt x="304" y="1031"/>
                        <a:pt x="302" y="1032"/>
                        <a:pt x="300" y="1032"/>
                      </a:cubicBezTo>
                      <a:cubicBezTo>
                        <a:pt x="300" y="1033"/>
                        <a:pt x="300" y="1034"/>
                        <a:pt x="300" y="1035"/>
                      </a:cubicBezTo>
                      <a:cubicBezTo>
                        <a:pt x="301" y="1041"/>
                        <a:pt x="300" y="1039"/>
                        <a:pt x="296" y="1033"/>
                      </a:cubicBezTo>
                      <a:cubicBezTo>
                        <a:pt x="294" y="1033"/>
                        <a:pt x="291" y="1033"/>
                        <a:pt x="289" y="1033"/>
                      </a:cubicBezTo>
                      <a:cubicBezTo>
                        <a:pt x="256" y="1033"/>
                        <a:pt x="229" y="1006"/>
                        <a:pt x="229" y="973"/>
                      </a:cubicBezTo>
                      <a:cubicBezTo>
                        <a:pt x="229" y="970"/>
                        <a:pt x="229" y="967"/>
                        <a:pt x="229" y="963"/>
                      </a:cubicBezTo>
                      <a:cubicBezTo>
                        <a:pt x="219" y="973"/>
                        <a:pt x="206" y="979"/>
                        <a:pt x="192" y="979"/>
                      </a:cubicBezTo>
                      <a:cubicBezTo>
                        <a:pt x="160" y="979"/>
                        <a:pt x="135" y="951"/>
                        <a:pt x="135" y="917"/>
                      </a:cubicBezTo>
                      <a:cubicBezTo>
                        <a:pt x="135" y="906"/>
                        <a:pt x="137" y="896"/>
                        <a:pt x="141" y="887"/>
                      </a:cubicBezTo>
                      <a:cubicBezTo>
                        <a:pt x="116" y="881"/>
                        <a:pt x="97" y="856"/>
                        <a:pt x="97" y="827"/>
                      </a:cubicBezTo>
                      <a:cubicBezTo>
                        <a:pt x="97" y="822"/>
                        <a:pt x="97" y="818"/>
                        <a:pt x="98" y="814"/>
                      </a:cubicBezTo>
                      <a:cubicBezTo>
                        <a:pt x="63" y="809"/>
                        <a:pt x="35" y="777"/>
                        <a:pt x="35" y="737"/>
                      </a:cubicBezTo>
                      <a:cubicBezTo>
                        <a:pt x="35" y="721"/>
                        <a:pt x="40" y="706"/>
                        <a:pt x="47" y="694"/>
                      </a:cubicBezTo>
                      <a:cubicBezTo>
                        <a:pt x="34" y="682"/>
                        <a:pt x="25" y="665"/>
                        <a:pt x="25" y="644"/>
                      </a:cubicBezTo>
                      <a:cubicBezTo>
                        <a:pt x="25" y="636"/>
                        <a:pt x="26" y="628"/>
                        <a:pt x="29" y="621"/>
                      </a:cubicBezTo>
                      <a:cubicBezTo>
                        <a:pt x="14" y="613"/>
                        <a:pt x="4" y="597"/>
                        <a:pt x="4" y="578"/>
                      </a:cubicBezTo>
                      <a:cubicBezTo>
                        <a:pt x="4" y="569"/>
                        <a:pt x="6" y="560"/>
                        <a:pt x="10" y="553"/>
                      </a:cubicBezTo>
                      <a:cubicBezTo>
                        <a:pt x="3" y="542"/>
                        <a:pt x="0" y="528"/>
                        <a:pt x="0" y="513"/>
                      </a:cubicBezTo>
                      <a:cubicBezTo>
                        <a:pt x="0" y="470"/>
                        <a:pt x="32" y="435"/>
                        <a:pt x="71" y="435"/>
                      </a:cubicBezTo>
                      <a:lnTo>
                        <a:pt x="72" y="435"/>
                      </a:lnTo>
                      <a:cubicBezTo>
                        <a:pt x="79" y="411"/>
                        <a:pt x="98" y="393"/>
                        <a:pt x="122" y="391"/>
                      </a:cubicBezTo>
                      <a:cubicBezTo>
                        <a:pt x="123" y="389"/>
                        <a:pt x="124" y="388"/>
                        <a:pt x="125" y="386"/>
                      </a:cubicBezTo>
                      <a:cubicBezTo>
                        <a:pt x="123" y="380"/>
                        <a:pt x="122" y="374"/>
                        <a:pt x="122" y="368"/>
                      </a:cubicBezTo>
                      <a:cubicBezTo>
                        <a:pt x="122" y="349"/>
                        <a:pt x="132" y="332"/>
                        <a:pt x="147" y="324"/>
                      </a:cubicBezTo>
                      <a:cubicBezTo>
                        <a:pt x="143" y="316"/>
                        <a:pt x="141" y="306"/>
                        <a:pt x="141" y="296"/>
                      </a:cubicBezTo>
                      <a:cubicBezTo>
                        <a:pt x="141" y="270"/>
                        <a:pt x="156" y="247"/>
                        <a:pt x="178" y="238"/>
                      </a:cubicBezTo>
                      <a:cubicBezTo>
                        <a:pt x="177" y="234"/>
                        <a:pt x="177" y="231"/>
                        <a:pt x="177" y="227"/>
                      </a:cubicBezTo>
                      <a:cubicBezTo>
                        <a:pt x="177" y="184"/>
                        <a:pt x="209" y="149"/>
                        <a:pt x="249" y="149"/>
                      </a:cubicBezTo>
                      <a:cubicBezTo>
                        <a:pt x="257" y="149"/>
                        <a:pt x="264" y="150"/>
                        <a:pt x="271" y="152"/>
                      </a:cubicBezTo>
                      <a:cubicBezTo>
                        <a:pt x="281" y="134"/>
                        <a:pt x="299" y="121"/>
                        <a:pt x="321" y="121"/>
                      </a:cubicBezTo>
                      <a:cubicBezTo>
                        <a:pt x="334" y="121"/>
                        <a:pt x="347" y="126"/>
                        <a:pt x="357" y="135"/>
                      </a:cubicBezTo>
                      <a:cubicBezTo>
                        <a:pt x="364" y="121"/>
                        <a:pt x="379" y="112"/>
                        <a:pt x="395" y="112"/>
                      </a:cubicBezTo>
                      <a:cubicBezTo>
                        <a:pt x="407" y="112"/>
                        <a:pt x="417" y="117"/>
                        <a:pt x="425" y="125"/>
                      </a:cubicBezTo>
                      <a:cubicBezTo>
                        <a:pt x="433" y="110"/>
                        <a:pt x="448" y="100"/>
                        <a:pt x="464" y="100"/>
                      </a:cubicBezTo>
                      <a:cubicBezTo>
                        <a:pt x="467" y="100"/>
                        <a:pt x="470" y="101"/>
                        <a:pt x="473" y="101"/>
                      </a:cubicBezTo>
                      <a:cubicBezTo>
                        <a:pt x="477" y="71"/>
                        <a:pt x="501" y="47"/>
                        <a:pt x="530" y="47"/>
                      </a:cubicBezTo>
                      <a:cubicBezTo>
                        <a:pt x="531" y="47"/>
                        <a:pt x="532" y="47"/>
                        <a:pt x="533" y="47"/>
                      </a:cubicBezTo>
                      <a:cubicBezTo>
                        <a:pt x="544" y="19"/>
                        <a:pt x="570" y="0"/>
                        <a:pt x="600" y="0"/>
                      </a:cubicBezTo>
                      <a:cubicBezTo>
                        <a:pt x="622" y="0"/>
                        <a:pt x="643" y="10"/>
                        <a:pt x="656" y="28"/>
                      </a:cubicBezTo>
                      <a:lnTo>
                        <a:pt x="657" y="29"/>
                      </a:lnTo>
                      <a:lnTo>
                        <a:pt x="661" y="31"/>
                      </a:lnTo>
                      <a:cubicBezTo>
                        <a:pt x="666" y="30"/>
                        <a:pt x="672" y="29"/>
                        <a:pt x="678" y="29"/>
                      </a:cubicBezTo>
                      <a:cubicBezTo>
                        <a:pt x="701" y="29"/>
                        <a:pt x="721" y="44"/>
                        <a:pt x="730" y="66"/>
                      </a:cubicBezTo>
                      <a:cubicBezTo>
                        <a:pt x="737" y="60"/>
                        <a:pt x="746" y="56"/>
                        <a:pt x="756" y="56"/>
                      </a:cubicBezTo>
                      <a:cubicBezTo>
                        <a:pt x="777" y="56"/>
                        <a:pt x="794" y="72"/>
                        <a:pt x="799" y="93"/>
                      </a:cubicBezTo>
                      <a:cubicBezTo>
                        <a:pt x="809" y="84"/>
                        <a:pt x="821" y="79"/>
                        <a:pt x="834" y="79"/>
                      </a:cubicBezTo>
                      <a:cubicBezTo>
                        <a:pt x="849" y="79"/>
                        <a:pt x="863" y="86"/>
                        <a:pt x="873" y="96"/>
                      </a:cubicBezTo>
                      <a:cubicBezTo>
                        <a:pt x="885" y="72"/>
                        <a:pt x="909" y="56"/>
                        <a:pt x="936" y="56"/>
                      </a:cubicBezTo>
                      <a:cubicBezTo>
                        <a:pt x="955" y="56"/>
                        <a:pt x="972" y="64"/>
                        <a:pt x="985" y="78"/>
                      </a:cubicBezTo>
                      <a:cubicBezTo>
                        <a:pt x="987" y="78"/>
                        <a:pt x="990" y="79"/>
                        <a:pt x="993" y="80"/>
                      </a:cubicBezTo>
                      <a:cubicBezTo>
                        <a:pt x="996" y="80"/>
                        <a:pt x="998" y="79"/>
                        <a:pt x="1001" y="79"/>
                      </a:cubicBezTo>
                      <a:cubicBezTo>
                        <a:pt x="1027" y="79"/>
                        <a:pt x="1048" y="98"/>
                        <a:pt x="1055" y="123"/>
                      </a:cubicBezTo>
                      <a:cubicBezTo>
                        <a:pt x="1057" y="124"/>
                        <a:pt x="1058" y="126"/>
                        <a:pt x="1060" y="128"/>
                      </a:cubicBezTo>
                      <a:lnTo>
                        <a:pt x="1060" y="128"/>
                      </a:lnTo>
                      <a:cubicBezTo>
                        <a:pt x="1085" y="128"/>
                        <a:pt x="1105" y="150"/>
                        <a:pt x="1105" y="176"/>
                      </a:cubicBezTo>
                      <a:cubicBezTo>
                        <a:pt x="1105" y="183"/>
                        <a:pt x="1103" y="189"/>
                        <a:pt x="1101" y="195"/>
                      </a:cubicBezTo>
                      <a:lnTo>
                        <a:pt x="1102" y="196"/>
                      </a:lnTo>
                      <a:cubicBezTo>
                        <a:pt x="1121" y="206"/>
                        <a:pt x="1134" y="228"/>
                        <a:pt x="1134" y="252"/>
                      </a:cubicBezTo>
                      <a:cubicBezTo>
                        <a:pt x="1134" y="260"/>
                        <a:pt x="1133" y="268"/>
                        <a:pt x="1130" y="275"/>
                      </a:cubicBezTo>
                      <a:cubicBezTo>
                        <a:pt x="1142" y="284"/>
                        <a:pt x="1149" y="298"/>
                        <a:pt x="1149" y="315"/>
                      </a:cubicBezTo>
                      <a:cubicBezTo>
                        <a:pt x="1149" y="321"/>
                        <a:pt x="1148" y="328"/>
                        <a:pt x="1145" y="333"/>
                      </a:cubicBezTo>
                      <a:cubicBezTo>
                        <a:pt x="1146" y="336"/>
                        <a:pt x="1147" y="339"/>
                        <a:pt x="1148" y="342"/>
                      </a:cubicBezTo>
                      <a:cubicBezTo>
                        <a:pt x="1161" y="347"/>
                        <a:pt x="1171" y="357"/>
                        <a:pt x="1178" y="370"/>
                      </a:cubicBezTo>
                      <a:cubicBezTo>
                        <a:pt x="1183" y="369"/>
                        <a:pt x="1189" y="368"/>
                        <a:pt x="1195" y="368"/>
                      </a:cubicBezTo>
                      <a:cubicBezTo>
                        <a:pt x="1228" y="368"/>
                        <a:pt x="1256" y="392"/>
                        <a:pt x="1265" y="425"/>
                      </a:cubicBezTo>
                      <a:cubicBezTo>
                        <a:pt x="1267" y="427"/>
                        <a:pt x="1269" y="430"/>
                        <a:pt x="1270" y="434"/>
                      </a:cubicBezTo>
                      <a:cubicBezTo>
                        <a:pt x="1288" y="448"/>
                        <a:pt x="1299" y="471"/>
                        <a:pt x="1299" y="497"/>
                      </a:cubicBezTo>
                      <a:cubicBezTo>
                        <a:pt x="1299" y="514"/>
                        <a:pt x="1294" y="529"/>
                        <a:pt x="1286" y="542"/>
                      </a:cubicBezTo>
                      <a:cubicBezTo>
                        <a:pt x="1294" y="553"/>
                        <a:pt x="1299" y="567"/>
                        <a:pt x="1299" y="582"/>
                      </a:cubicBezTo>
                      <a:cubicBezTo>
                        <a:pt x="1299" y="612"/>
                        <a:pt x="1280" y="636"/>
                        <a:pt x="1255" y="643"/>
                      </a:cubicBezTo>
                      <a:cubicBezTo>
                        <a:pt x="1257" y="649"/>
                        <a:pt x="1259" y="656"/>
                        <a:pt x="1259" y="663"/>
                      </a:cubicBezTo>
                      <a:cubicBezTo>
                        <a:pt x="1259" y="681"/>
                        <a:pt x="1250" y="696"/>
                        <a:pt x="1237" y="704"/>
                      </a:cubicBezTo>
                      <a:cubicBezTo>
                        <a:pt x="1244" y="715"/>
                        <a:pt x="1248" y="728"/>
                        <a:pt x="1248" y="741"/>
                      </a:cubicBezTo>
                      <a:cubicBezTo>
                        <a:pt x="1248" y="772"/>
                        <a:pt x="1228" y="797"/>
                        <a:pt x="1201" y="803"/>
                      </a:cubicBezTo>
                      <a:cubicBezTo>
                        <a:pt x="1204" y="809"/>
                        <a:pt x="1206" y="817"/>
                        <a:pt x="1206" y="824"/>
                      </a:cubicBezTo>
                      <a:cubicBezTo>
                        <a:pt x="1206" y="845"/>
                        <a:pt x="1194" y="862"/>
                        <a:pt x="1178" y="869"/>
                      </a:cubicBezTo>
                      <a:cubicBezTo>
                        <a:pt x="1180" y="876"/>
                        <a:pt x="1181" y="882"/>
                        <a:pt x="1181" y="889"/>
                      </a:cubicBezTo>
                      <a:cubicBezTo>
                        <a:pt x="1181" y="923"/>
                        <a:pt x="1155" y="951"/>
                        <a:pt x="1124" y="951"/>
                      </a:cubicBezTo>
                      <a:cubicBezTo>
                        <a:pt x="1115" y="951"/>
                        <a:pt x="1110" y="992"/>
                        <a:pt x="1039" y="978"/>
                      </a:cubicBezTo>
                      <a:cubicBezTo>
                        <a:pt x="1052" y="950"/>
                        <a:pt x="1058" y="949"/>
                        <a:pt x="1074" y="914"/>
                      </a:cubicBezTo>
                      <a:cubicBezTo>
                        <a:pt x="1090" y="904"/>
                        <a:pt x="1080" y="849"/>
                        <a:pt x="1088" y="840"/>
                      </a:cubicBezTo>
                      <a:cubicBezTo>
                        <a:pt x="1091" y="827"/>
                        <a:pt x="1107" y="739"/>
                        <a:pt x="1114" y="696"/>
                      </a:cubicBezTo>
                      <a:cubicBezTo>
                        <a:pt x="1089" y="694"/>
                        <a:pt x="1070" y="674"/>
                        <a:pt x="1070" y="649"/>
                      </a:cubicBezTo>
                      <a:lnTo>
                        <a:pt x="1070" y="648"/>
                      </a:lnTo>
                      <a:lnTo>
                        <a:pt x="1069" y="648"/>
                      </a:lnTo>
                      <a:cubicBezTo>
                        <a:pt x="1067" y="648"/>
                        <a:pt x="1065" y="648"/>
                        <a:pt x="1063" y="648"/>
                      </a:cubicBezTo>
                      <a:cubicBezTo>
                        <a:pt x="1039" y="648"/>
                        <a:pt x="1019" y="634"/>
                        <a:pt x="1009" y="614"/>
                      </a:cubicBezTo>
                      <a:lnTo>
                        <a:pt x="1007" y="612"/>
                      </a:lnTo>
                      <a:cubicBezTo>
                        <a:pt x="1003" y="613"/>
                        <a:pt x="999" y="614"/>
                        <a:pt x="995" y="614"/>
                      </a:cubicBezTo>
                      <a:cubicBezTo>
                        <a:pt x="967" y="614"/>
                        <a:pt x="943" y="594"/>
                        <a:pt x="937" y="568"/>
                      </a:cubicBezTo>
                      <a:cubicBezTo>
                        <a:pt x="907" y="558"/>
                        <a:pt x="885" y="528"/>
                        <a:pt x="885" y="492"/>
                      </a:cubicBezTo>
                      <a:cubicBezTo>
                        <a:pt x="885" y="488"/>
                        <a:pt x="885" y="484"/>
                        <a:pt x="886" y="479"/>
                      </a:cubicBezTo>
                      <a:cubicBezTo>
                        <a:pt x="882" y="472"/>
                        <a:pt x="879" y="464"/>
                        <a:pt x="879" y="455"/>
                      </a:cubicBezTo>
                      <a:cubicBezTo>
                        <a:pt x="879" y="448"/>
                        <a:pt x="881" y="442"/>
                        <a:pt x="883" y="43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19" name="Freeform 829">
                  <a:extLst>
                    <a:ext uri="{FF2B5EF4-FFF2-40B4-BE49-F238E27FC236}">
                      <a16:creationId xmlns:a16="http://schemas.microsoft.com/office/drawing/2014/main" id="{834E5DBC-CE1E-48D2-AF02-D983A15005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3" y="2551"/>
                  <a:ext cx="93" cy="144"/>
                </a:xfrm>
                <a:custGeom>
                  <a:avLst/>
                  <a:gdLst>
                    <a:gd name="T0" fmla="*/ 43 w 161"/>
                    <a:gd name="T1" fmla="*/ 6 h 251"/>
                    <a:gd name="T2" fmla="*/ 43 w 161"/>
                    <a:gd name="T3" fmla="*/ 6 h 251"/>
                    <a:gd name="T4" fmla="*/ 36 w 161"/>
                    <a:gd name="T5" fmla="*/ 132 h 251"/>
                    <a:gd name="T6" fmla="*/ 118 w 161"/>
                    <a:gd name="T7" fmla="*/ 245 h 251"/>
                    <a:gd name="T8" fmla="*/ 136 w 161"/>
                    <a:gd name="T9" fmla="*/ 116 h 251"/>
                    <a:gd name="T10" fmla="*/ 43 w 161"/>
                    <a:gd name="T11" fmla="*/ 6 h 2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61" h="251">
                      <a:moveTo>
                        <a:pt x="43" y="6"/>
                      </a:moveTo>
                      <a:lnTo>
                        <a:pt x="43" y="6"/>
                      </a:lnTo>
                      <a:cubicBezTo>
                        <a:pt x="0" y="12"/>
                        <a:pt x="19" y="65"/>
                        <a:pt x="36" y="132"/>
                      </a:cubicBezTo>
                      <a:cubicBezTo>
                        <a:pt x="52" y="198"/>
                        <a:pt x="74" y="251"/>
                        <a:pt x="118" y="245"/>
                      </a:cubicBezTo>
                      <a:cubicBezTo>
                        <a:pt x="161" y="240"/>
                        <a:pt x="145" y="184"/>
                        <a:pt x="136" y="116"/>
                      </a:cubicBezTo>
                      <a:cubicBezTo>
                        <a:pt x="127" y="48"/>
                        <a:pt x="87" y="0"/>
                        <a:pt x="43" y="6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0" name="Freeform 830">
                  <a:extLst>
                    <a:ext uri="{FF2B5EF4-FFF2-40B4-BE49-F238E27FC236}">
                      <a16:creationId xmlns:a16="http://schemas.microsoft.com/office/drawing/2014/main" id="{9463ED9F-55F5-4EBF-985D-B78ACAF19E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6" y="2620"/>
                  <a:ext cx="50" cy="49"/>
                </a:xfrm>
                <a:custGeom>
                  <a:avLst/>
                  <a:gdLst>
                    <a:gd name="T0" fmla="*/ 43 w 86"/>
                    <a:gd name="T1" fmla="*/ 86 h 86"/>
                    <a:gd name="T2" fmla="*/ 43 w 86"/>
                    <a:gd name="T3" fmla="*/ 86 h 86"/>
                    <a:gd name="T4" fmla="*/ 86 w 86"/>
                    <a:gd name="T5" fmla="*/ 43 h 86"/>
                    <a:gd name="T6" fmla="*/ 43 w 86"/>
                    <a:gd name="T7" fmla="*/ 0 h 86"/>
                    <a:gd name="T8" fmla="*/ 0 w 86"/>
                    <a:gd name="T9" fmla="*/ 43 h 86"/>
                    <a:gd name="T10" fmla="*/ 43 w 86"/>
                    <a:gd name="T11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86">
                      <a:moveTo>
                        <a:pt x="43" y="86"/>
                      </a:moveTo>
                      <a:lnTo>
                        <a:pt x="43" y="86"/>
                      </a:lnTo>
                      <a:cubicBezTo>
                        <a:pt x="67" y="86"/>
                        <a:pt x="86" y="67"/>
                        <a:pt x="86" y="43"/>
                      </a:cubicBezTo>
                      <a:cubicBezTo>
                        <a:pt x="86" y="19"/>
                        <a:pt x="67" y="0"/>
                        <a:pt x="43" y="0"/>
                      </a:cubicBezTo>
                      <a:cubicBezTo>
                        <a:pt x="20" y="0"/>
                        <a:pt x="0" y="19"/>
                        <a:pt x="0" y="43"/>
                      </a:cubicBezTo>
                      <a:cubicBezTo>
                        <a:pt x="0" y="67"/>
                        <a:pt x="20" y="86"/>
                        <a:pt x="43" y="8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1" name="Freeform 831">
                  <a:extLst>
                    <a:ext uri="{FF2B5EF4-FFF2-40B4-BE49-F238E27FC236}">
                      <a16:creationId xmlns:a16="http://schemas.microsoft.com/office/drawing/2014/main" id="{106C6A8F-F3E2-4B65-89AF-FE5F0F3152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30" y="2620"/>
                  <a:ext cx="50" cy="49"/>
                </a:xfrm>
                <a:custGeom>
                  <a:avLst/>
                  <a:gdLst>
                    <a:gd name="T0" fmla="*/ 44 w 87"/>
                    <a:gd name="T1" fmla="*/ 86 h 86"/>
                    <a:gd name="T2" fmla="*/ 44 w 87"/>
                    <a:gd name="T3" fmla="*/ 86 h 86"/>
                    <a:gd name="T4" fmla="*/ 87 w 87"/>
                    <a:gd name="T5" fmla="*/ 43 h 86"/>
                    <a:gd name="T6" fmla="*/ 44 w 87"/>
                    <a:gd name="T7" fmla="*/ 0 h 86"/>
                    <a:gd name="T8" fmla="*/ 0 w 87"/>
                    <a:gd name="T9" fmla="*/ 43 h 86"/>
                    <a:gd name="T10" fmla="*/ 44 w 87"/>
                    <a:gd name="T11" fmla="*/ 86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7" h="86">
                      <a:moveTo>
                        <a:pt x="44" y="86"/>
                      </a:moveTo>
                      <a:lnTo>
                        <a:pt x="44" y="86"/>
                      </a:lnTo>
                      <a:cubicBezTo>
                        <a:pt x="67" y="86"/>
                        <a:pt x="87" y="67"/>
                        <a:pt x="87" y="43"/>
                      </a:cubicBezTo>
                      <a:cubicBezTo>
                        <a:pt x="87" y="19"/>
                        <a:pt x="67" y="0"/>
                        <a:pt x="44" y="0"/>
                      </a:cubicBezTo>
                      <a:cubicBezTo>
                        <a:pt x="20" y="0"/>
                        <a:pt x="0" y="19"/>
                        <a:pt x="0" y="43"/>
                      </a:cubicBezTo>
                      <a:cubicBezTo>
                        <a:pt x="0" y="67"/>
                        <a:pt x="20" y="86"/>
                        <a:pt x="44" y="8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2" name="Freeform 832">
                  <a:extLst>
                    <a:ext uri="{FF2B5EF4-FFF2-40B4-BE49-F238E27FC236}">
                      <a16:creationId xmlns:a16="http://schemas.microsoft.com/office/drawing/2014/main" id="{D0C22901-4ECE-4A77-A4A2-3CCF13E685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45" y="2571"/>
                  <a:ext cx="55" cy="26"/>
                </a:xfrm>
                <a:custGeom>
                  <a:avLst/>
                  <a:gdLst>
                    <a:gd name="T0" fmla="*/ 83 w 95"/>
                    <a:gd name="T1" fmla="*/ 43 h 44"/>
                    <a:gd name="T2" fmla="*/ 83 w 95"/>
                    <a:gd name="T3" fmla="*/ 43 h 44"/>
                    <a:gd name="T4" fmla="*/ 95 w 95"/>
                    <a:gd name="T5" fmla="*/ 27 h 44"/>
                    <a:gd name="T6" fmla="*/ 85 w 95"/>
                    <a:gd name="T7" fmla="*/ 9 h 44"/>
                    <a:gd name="T8" fmla="*/ 11 w 95"/>
                    <a:gd name="T9" fmla="*/ 1 h 44"/>
                    <a:gd name="T10" fmla="*/ 0 w 95"/>
                    <a:gd name="T11" fmla="*/ 17 h 44"/>
                    <a:gd name="T12" fmla="*/ 10 w 95"/>
                    <a:gd name="T13" fmla="*/ 35 h 44"/>
                    <a:gd name="T14" fmla="*/ 83 w 95"/>
                    <a:gd name="T15" fmla="*/ 4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5" h="44">
                      <a:moveTo>
                        <a:pt x="83" y="43"/>
                      </a:moveTo>
                      <a:lnTo>
                        <a:pt x="83" y="43"/>
                      </a:lnTo>
                      <a:cubicBezTo>
                        <a:pt x="89" y="44"/>
                        <a:pt x="94" y="37"/>
                        <a:pt x="95" y="27"/>
                      </a:cubicBezTo>
                      <a:cubicBezTo>
                        <a:pt x="95" y="18"/>
                        <a:pt x="91" y="9"/>
                        <a:pt x="85" y="9"/>
                      </a:cubicBezTo>
                      <a:lnTo>
                        <a:pt x="11" y="1"/>
                      </a:lnTo>
                      <a:cubicBezTo>
                        <a:pt x="6" y="0"/>
                        <a:pt x="1" y="7"/>
                        <a:pt x="0" y="17"/>
                      </a:cubicBezTo>
                      <a:cubicBezTo>
                        <a:pt x="0" y="26"/>
                        <a:pt x="4" y="35"/>
                        <a:pt x="10" y="35"/>
                      </a:cubicBezTo>
                      <a:lnTo>
                        <a:pt x="83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3" name="Freeform 833">
                  <a:extLst>
                    <a:ext uri="{FF2B5EF4-FFF2-40B4-BE49-F238E27FC236}">
                      <a16:creationId xmlns:a16="http://schemas.microsoft.com/office/drawing/2014/main" id="{5EED76EE-6631-431B-967A-605045CE90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37" y="2571"/>
                  <a:ext cx="54" cy="26"/>
                </a:xfrm>
                <a:custGeom>
                  <a:avLst/>
                  <a:gdLst>
                    <a:gd name="T0" fmla="*/ 11 w 95"/>
                    <a:gd name="T1" fmla="*/ 43 h 44"/>
                    <a:gd name="T2" fmla="*/ 11 w 95"/>
                    <a:gd name="T3" fmla="*/ 43 h 44"/>
                    <a:gd name="T4" fmla="*/ 0 w 95"/>
                    <a:gd name="T5" fmla="*/ 27 h 44"/>
                    <a:gd name="T6" fmla="*/ 10 w 95"/>
                    <a:gd name="T7" fmla="*/ 9 h 44"/>
                    <a:gd name="T8" fmla="*/ 83 w 95"/>
                    <a:gd name="T9" fmla="*/ 1 h 44"/>
                    <a:gd name="T10" fmla="*/ 95 w 95"/>
                    <a:gd name="T11" fmla="*/ 17 h 44"/>
                    <a:gd name="T12" fmla="*/ 85 w 95"/>
                    <a:gd name="T13" fmla="*/ 35 h 44"/>
                    <a:gd name="T14" fmla="*/ 11 w 95"/>
                    <a:gd name="T15" fmla="*/ 43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95" h="44">
                      <a:moveTo>
                        <a:pt x="11" y="43"/>
                      </a:moveTo>
                      <a:lnTo>
                        <a:pt x="11" y="43"/>
                      </a:lnTo>
                      <a:cubicBezTo>
                        <a:pt x="6" y="44"/>
                        <a:pt x="1" y="37"/>
                        <a:pt x="0" y="27"/>
                      </a:cubicBezTo>
                      <a:cubicBezTo>
                        <a:pt x="0" y="18"/>
                        <a:pt x="4" y="9"/>
                        <a:pt x="10" y="9"/>
                      </a:cubicBezTo>
                      <a:lnTo>
                        <a:pt x="83" y="1"/>
                      </a:lnTo>
                      <a:cubicBezTo>
                        <a:pt x="89" y="0"/>
                        <a:pt x="94" y="7"/>
                        <a:pt x="95" y="17"/>
                      </a:cubicBezTo>
                      <a:cubicBezTo>
                        <a:pt x="95" y="26"/>
                        <a:pt x="91" y="35"/>
                        <a:pt x="85" y="35"/>
                      </a:cubicBezTo>
                      <a:lnTo>
                        <a:pt x="11" y="4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4" name="Freeform 835">
                  <a:extLst>
                    <a:ext uri="{FF2B5EF4-FFF2-40B4-BE49-F238E27FC236}">
                      <a16:creationId xmlns:a16="http://schemas.microsoft.com/office/drawing/2014/main" id="{F380C596-AFBA-4BA7-8269-237E301671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2" y="2868"/>
                  <a:ext cx="292" cy="542"/>
                </a:xfrm>
                <a:custGeom>
                  <a:avLst/>
                  <a:gdLst>
                    <a:gd name="T0" fmla="*/ 0 w 507"/>
                    <a:gd name="T1" fmla="*/ 496 h 951"/>
                    <a:gd name="T2" fmla="*/ 0 w 507"/>
                    <a:gd name="T3" fmla="*/ 496 h 951"/>
                    <a:gd name="T4" fmla="*/ 287 w 507"/>
                    <a:gd name="T5" fmla="*/ 0 h 951"/>
                    <a:gd name="T6" fmla="*/ 507 w 507"/>
                    <a:gd name="T7" fmla="*/ 71 h 951"/>
                    <a:gd name="T8" fmla="*/ 507 w 507"/>
                    <a:gd name="T9" fmla="*/ 951 h 951"/>
                    <a:gd name="T10" fmla="*/ 205 w 507"/>
                    <a:gd name="T11" fmla="*/ 951 h 951"/>
                    <a:gd name="T12" fmla="*/ 183 w 507"/>
                    <a:gd name="T13" fmla="*/ 447 h 951"/>
                    <a:gd name="T14" fmla="*/ 177 w 507"/>
                    <a:gd name="T15" fmla="*/ 525 h 951"/>
                    <a:gd name="T16" fmla="*/ 0 w 507"/>
                    <a:gd name="T17" fmla="*/ 496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07" h="951">
                      <a:moveTo>
                        <a:pt x="0" y="496"/>
                      </a:moveTo>
                      <a:lnTo>
                        <a:pt x="0" y="496"/>
                      </a:lnTo>
                      <a:cubicBezTo>
                        <a:pt x="45" y="269"/>
                        <a:pt x="21" y="1"/>
                        <a:pt x="287" y="0"/>
                      </a:cubicBezTo>
                      <a:cubicBezTo>
                        <a:pt x="303" y="16"/>
                        <a:pt x="411" y="75"/>
                        <a:pt x="507" y="71"/>
                      </a:cubicBezTo>
                      <a:lnTo>
                        <a:pt x="507" y="951"/>
                      </a:lnTo>
                      <a:lnTo>
                        <a:pt x="205" y="951"/>
                      </a:lnTo>
                      <a:lnTo>
                        <a:pt x="183" y="447"/>
                      </a:lnTo>
                      <a:lnTo>
                        <a:pt x="177" y="525"/>
                      </a:lnTo>
                      <a:lnTo>
                        <a:pt x="0" y="496"/>
                      </a:lnTo>
                      <a:close/>
                    </a:path>
                  </a:pathLst>
                </a:custGeom>
                <a:solidFill>
                  <a:srgbClr val="8DBC2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5" name="Freeform 836">
                  <a:extLst>
                    <a:ext uri="{FF2B5EF4-FFF2-40B4-BE49-F238E27FC236}">
                      <a16:creationId xmlns:a16="http://schemas.microsoft.com/office/drawing/2014/main" id="{56E5F961-FE79-4BCC-8A4D-C5887E8A9F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22" y="3123"/>
                  <a:ext cx="104" cy="45"/>
                </a:xfrm>
                <a:custGeom>
                  <a:avLst/>
                  <a:gdLst>
                    <a:gd name="T0" fmla="*/ 0 w 180"/>
                    <a:gd name="T1" fmla="*/ 49 h 78"/>
                    <a:gd name="T2" fmla="*/ 0 w 180"/>
                    <a:gd name="T3" fmla="*/ 49 h 78"/>
                    <a:gd name="T4" fmla="*/ 9 w 180"/>
                    <a:gd name="T5" fmla="*/ 0 h 78"/>
                    <a:gd name="T6" fmla="*/ 180 w 180"/>
                    <a:gd name="T7" fmla="*/ 33 h 78"/>
                    <a:gd name="T8" fmla="*/ 180 w 180"/>
                    <a:gd name="T9" fmla="*/ 33 h 78"/>
                    <a:gd name="T10" fmla="*/ 177 w 180"/>
                    <a:gd name="T11" fmla="*/ 78 h 78"/>
                    <a:gd name="T12" fmla="*/ 0 w 180"/>
                    <a:gd name="T13" fmla="*/ 49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80" h="78">
                      <a:moveTo>
                        <a:pt x="0" y="49"/>
                      </a:moveTo>
                      <a:lnTo>
                        <a:pt x="0" y="49"/>
                      </a:lnTo>
                      <a:cubicBezTo>
                        <a:pt x="3" y="33"/>
                        <a:pt x="6" y="17"/>
                        <a:pt x="9" y="0"/>
                      </a:cubicBezTo>
                      <a:lnTo>
                        <a:pt x="180" y="33"/>
                      </a:lnTo>
                      <a:lnTo>
                        <a:pt x="180" y="33"/>
                      </a:lnTo>
                      <a:lnTo>
                        <a:pt x="177" y="78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6" name="Freeform 837">
                  <a:extLst>
                    <a:ext uri="{FF2B5EF4-FFF2-40B4-BE49-F238E27FC236}">
                      <a16:creationId xmlns:a16="http://schemas.microsoft.com/office/drawing/2014/main" id="{3E1DF23D-8DE3-4AF9-B360-DA62D4905F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64" y="2867"/>
                  <a:ext cx="150" cy="60"/>
                </a:xfrm>
                <a:custGeom>
                  <a:avLst/>
                  <a:gdLst>
                    <a:gd name="T0" fmla="*/ 0 w 261"/>
                    <a:gd name="T1" fmla="*/ 1 h 105"/>
                    <a:gd name="T2" fmla="*/ 0 w 261"/>
                    <a:gd name="T3" fmla="*/ 1 h 105"/>
                    <a:gd name="T4" fmla="*/ 41 w 261"/>
                    <a:gd name="T5" fmla="*/ 2 h 105"/>
                    <a:gd name="T6" fmla="*/ 261 w 261"/>
                    <a:gd name="T7" fmla="*/ 73 h 105"/>
                    <a:gd name="T8" fmla="*/ 261 w 261"/>
                    <a:gd name="T9" fmla="*/ 105 h 105"/>
                    <a:gd name="T10" fmla="*/ 0 w 261"/>
                    <a:gd name="T1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1" h="105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0"/>
                        <a:pt x="29" y="3"/>
                        <a:pt x="41" y="2"/>
                      </a:cubicBezTo>
                      <a:cubicBezTo>
                        <a:pt x="57" y="18"/>
                        <a:pt x="165" y="77"/>
                        <a:pt x="261" y="73"/>
                      </a:cubicBezTo>
                      <a:lnTo>
                        <a:pt x="261" y="105"/>
                      </a:lnTo>
                      <a:cubicBezTo>
                        <a:pt x="102" y="100"/>
                        <a:pt x="25" y="34"/>
                        <a:pt x="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7" name="Freeform 838">
                  <a:extLst>
                    <a:ext uri="{FF2B5EF4-FFF2-40B4-BE49-F238E27FC236}">
                      <a16:creationId xmlns:a16="http://schemas.microsoft.com/office/drawing/2014/main" id="{7A17595B-7973-4823-9388-937DBB13F2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67" y="3189"/>
                  <a:ext cx="342" cy="338"/>
                </a:xfrm>
                <a:custGeom>
                  <a:avLst/>
                  <a:gdLst>
                    <a:gd name="T0" fmla="*/ 296 w 592"/>
                    <a:gd name="T1" fmla="*/ 593 h 593"/>
                    <a:gd name="T2" fmla="*/ 296 w 592"/>
                    <a:gd name="T3" fmla="*/ 593 h 593"/>
                    <a:gd name="T4" fmla="*/ 592 w 592"/>
                    <a:gd name="T5" fmla="*/ 296 h 593"/>
                    <a:gd name="T6" fmla="*/ 296 w 592"/>
                    <a:gd name="T7" fmla="*/ 0 h 593"/>
                    <a:gd name="T8" fmla="*/ 0 w 592"/>
                    <a:gd name="T9" fmla="*/ 296 h 593"/>
                    <a:gd name="T10" fmla="*/ 296 w 592"/>
                    <a:gd name="T11" fmla="*/ 593 h 5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2" h="593">
                      <a:moveTo>
                        <a:pt x="296" y="593"/>
                      </a:moveTo>
                      <a:lnTo>
                        <a:pt x="296" y="593"/>
                      </a:lnTo>
                      <a:cubicBezTo>
                        <a:pt x="459" y="593"/>
                        <a:pt x="592" y="460"/>
                        <a:pt x="592" y="296"/>
                      </a:cubicBezTo>
                      <a:cubicBezTo>
                        <a:pt x="592" y="133"/>
                        <a:pt x="459" y="0"/>
                        <a:pt x="296" y="0"/>
                      </a:cubicBezTo>
                      <a:cubicBezTo>
                        <a:pt x="133" y="0"/>
                        <a:pt x="0" y="133"/>
                        <a:pt x="0" y="296"/>
                      </a:cubicBezTo>
                      <a:cubicBezTo>
                        <a:pt x="0" y="460"/>
                        <a:pt x="133" y="593"/>
                        <a:pt x="296" y="5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8" name="Freeform 839">
                  <a:extLst>
                    <a:ext uri="{FF2B5EF4-FFF2-40B4-BE49-F238E27FC236}">
                      <a16:creationId xmlns:a16="http://schemas.microsoft.com/office/drawing/2014/main" id="{425928FC-FC9E-47F1-8A43-DA0941FA1CB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267" y="3187"/>
                  <a:ext cx="344" cy="340"/>
                </a:xfrm>
                <a:custGeom>
                  <a:avLst/>
                  <a:gdLst>
                    <a:gd name="T0" fmla="*/ 207 w 596"/>
                    <a:gd name="T1" fmla="*/ 14 h 596"/>
                    <a:gd name="T2" fmla="*/ 212 w 596"/>
                    <a:gd name="T3" fmla="*/ 13 h 596"/>
                    <a:gd name="T4" fmla="*/ 42 w 596"/>
                    <a:gd name="T5" fmla="*/ 146 h 596"/>
                    <a:gd name="T6" fmla="*/ 42 w 596"/>
                    <a:gd name="T7" fmla="*/ 146 h 596"/>
                    <a:gd name="T8" fmla="*/ 146 w 596"/>
                    <a:gd name="T9" fmla="*/ 274 h 596"/>
                    <a:gd name="T10" fmla="*/ 206 w 596"/>
                    <a:gd name="T11" fmla="*/ 15 h 596"/>
                    <a:gd name="T12" fmla="*/ 10 w 596"/>
                    <a:gd name="T13" fmla="*/ 378 h 596"/>
                    <a:gd name="T14" fmla="*/ 10 w 596"/>
                    <a:gd name="T15" fmla="*/ 378 h 596"/>
                    <a:gd name="T16" fmla="*/ 30 w 596"/>
                    <a:gd name="T17" fmla="*/ 168 h 596"/>
                    <a:gd name="T18" fmla="*/ 133 w 596"/>
                    <a:gd name="T19" fmla="*/ 290 h 596"/>
                    <a:gd name="T20" fmla="*/ 184 w 596"/>
                    <a:gd name="T21" fmla="*/ 574 h 596"/>
                    <a:gd name="T22" fmla="*/ 184 w 596"/>
                    <a:gd name="T23" fmla="*/ 574 h 596"/>
                    <a:gd name="T24" fmla="*/ 200 w 596"/>
                    <a:gd name="T25" fmla="*/ 333 h 596"/>
                    <a:gd name="T26" fmla="*/ 17 w 596"/>
                    <a:gd name="T27" fmla="*/ 398 h 596"/>
                    <a:gd name="T28" fmla="*/ 407 w 596"/>
                    <a:gd name="T29" fmla="*/ 576 h 596"/>
                    <a:gd name="T30" fmla="*/ 407 w 596"/>
                    <a:gd name="T31" fmla="*/ 576 h 596"/>
                    <a:gd name="T32" fmla="*/ 207 w 596"/>
                    <a:gd name="T33" fmla="*/ 582 h 596"/>
                    <a:gd name="T34" fmla="*/ 220 w 596"/>
                    <a:gd name="T35" fmla="*/ 343 h 596"/>
                    <a:gd name="T36" fmla="*/ 311 w 596"/>
                    <a:gd name="T37" fmla="*/ 376 h 596"/>
                    <a:gd name="T38" fmla="*/ 352 w 596"/>
                    <a:gd name="T39" fmla="*/ 521 h 596"/>
                    <a:gd name="T40" fmla="*/ 407 w 596"/>
                    <a:gd name="T41" fmla="*/ 576 h 596"/>
                    <a:gd name="T42" fmla="*/ 586 w 596"/>
                    <a:gd name="T43" fmla="*/ 373 h 596"/>
                    <a:gd name="T44" fmla="*/ 430 w 596"/>
                    <a:gd name="T45" fmla="*/ 565 h 596"/>
                    <a:gd name="T46" fmla="*/ 369 w 596"/>
                    <a:gd name="T47" fmla="*/ 509 h 596"/>
                    <a:gd name="T48" fmla="*/ 332 w 596"/>
                    <a:gd name="T49" fmla="*/ 380 h 596"/>
                    <a:gd name="T50" fmla="*/ 586 w 596"/>
                    <a:gd name="T51" fmla="*/ 373 h 596"/>
                    <a:gd name="T52" fmla="*/ 587 w 596"/>
                    <a:gd name="T53" fmla="*/ 228 h 596"/>
                    <a:gd name="T54" fmla="*/ 490 w 596"/>
                    <a:gd name="T55" fmla="*/ 223 h 596"/>
                    <a:gd name="T56" fmla="*/ 337 w 596"/>
                    <a:gd name="T57" fmla="*/ 359 h 596"/>
                    <a:gd name="T58" fmla="*/ 591 w 596"/>
                    <a:gd name="T59" fmla="*/ 351 h 596"/>
                    <a:gd name="T60" fmla="*/ 587 w 596"/>
                    <a:gd name="T61" fmla="*/ 228 h 596"/>
                    <a:gd name="T62" fmla="*/ 584 w 596"/>
                    <a:gd name="T63" fmla="*/ 215 h 596"/>
                    <a:gd name="T64" fmla="*/ 585 w 596"/>
                    <a:gd name="T65" fmla="*/ 219 h 596"/>
                    <a:gd name="T66" fmla="*/ 486 w 596"/>
                    <a:gd name="T67" fmla="*/ 68 h 596"/>
                    <a:gd name="T68" fmla="*/ 486 w 596"/>
                    <a:gd name="T69" fmla="*/ 68 h 596"/>
                    <a:gd name="T70" fmla="*/ 279 w 596"/>
                    <a:gd name="T71" fmla="*/ 345 h 596"/>
                    <a:gd name="T72" fmla="*/ 345 w 596"/>
                    <a:gd name="T73" fmla="*/ 298 h 596"/>
                    <a:gd name="T74" fmla="*/ 581 w 596"/>
                    <a:gd name="T75" fmla="*/ 205 h 596"/>
                    <a:gd name="T76" fmla="*/ 298 w 596"/>
                    <a:gd name="T77" fmla="*/ 0 h 596"/>
                    <a:gd name="T78" fmla="*/ 465 w 596"/>
                    <a:gd name="T79" fmla="*/ 52 h 596"/>
                    <a:gd name="T80" fmla="*/ 163 w 596"/>
                    <a:gd name="T81" fmla="*/ 286 h 596"/>
                    <a:gd name="T82" fmla="*/ 227 w 596"/>
                    <a:gd name="T83" fmla="*/ 9 h 596"/>
                    <a:gd name="T84" fmla="*/ 298 w 596"/>
                    <a:gd name="T85" fmla="*/ 0 h 5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596" h="596">
                      <a:moveTo>
                        <a:pt x="207" y="14"/>
                      </a:moveTo>
                      <a:lnTo>
                        <a:pt x="207" y="14"/>
                      </a:lnTo>
                      <a:lnTo>
                        <a:pt x="207" y="14"/>
                      </a:lnTo>
                      <a:lnTo>
                        <a:pt x="212" y="13"/>
                      </a:lnTo>
                      <a:cubicBezTo>
                        <a:pt x="210" y="13"/>
                        <a:pt x="209" y="14"/>
                        <a:pt x="207" y="14"/>
                      </a:cubicBezTo>
                      <a:close/>
                      <a:moveTo>
                        <a:pt x="42" y="146"/>
                      </a:moveTo>
                      <a:lnTo>
                        <a:pt x="42" y="146"/>
                      </a:lnTo>
                      <a:lnTo>
                        <a:pt x="42" y="146"/>
                      </a:lnTo>
                      <a:cubicBezTo>
                        <a:pt x="55" y="170"/>
                        <a:pt x="69" y="191"/>
                        <a:pt x="84" y="210"/>
                      </a:cubicBezTo>
                      <a:cubicBezTo>
                        <a:pt x="103" y="235"/>
                        <a:pt x="123" y="256"/>
                        <a:pt x="146" y="274"/>
                      </a:cubicBezTo>
                      <a:cubicBezTo>
                        <a:pt x="157" y="259"/>
                        <a:pt x="166" y="244"/>
                        <a:pt x="174" y="228"/>
                      </a:cubicBezTo>
                      <a:cubicBezTo>
                        <a:pt x="208" y="158"/>
                        <a:pt x="213" y="80"/>
                        <a:pt x="206" y="15"/>
                      </a:cubicBezTo>
                      <a:cubicBezTo>
                        <a:pt x="137" y="37"/>
                        <a:pt x="78" y="84"/>
                        <a:pt x="42" y="146"/>
                      </a:cubicBezTo>
                      <a:close/>
                      <a:moveTo>
                        <a:pt x="10" y="378"/>
                      </a:moveTo>
                      <a:lnTo>
                        <a:pt x="10" y="378"/>
                      </a:lnTo>
                      <a:lnTo>
                        <a:pt x="10" y="378"/>
                      </a:lnTo>
                      <a:cubicBezTo>
                        <a:pt x="3" y="353"/>
                        <a:pt x="0" y="326"/>
                        <a:pt x="0" y="298"/>
                      </a:cubicBezTo>
                      <a:cubicBezTo>
                        <a:pt x="0" y="252"/>
                        <a:pt x="10" y="207"/>
                        <a:pt x="30" y="168"/>
                      </a:cubicBezTo>
                      <a:cubicBezTo>
                        <a:pt x="41" y="188"/>
                        <a:pt x="54" y="207"/>
                        <a:pt x="67" y="223"/>
                      </a:cubicBezTo>
                      <a:cubicBezTo>
                        <a:pt x="87" y="249"/>
                        <a:pt x="109" y="271"/>
                        <a:pt x="133" y="290"/>
                      </a:cubicBezTo>
                      <a:cubicBezTo>
                        <a:pt x="103" y="324"/>
                        <a:pt x="64" y="355"/>
                        <a:pt x="10" y="378"/>
                      </a:cubicBezTo>
                      <a:close/>
                      <a:moveTo>
                        <a:pt x="184" y="574"/>
                      </a:moveTo>
                      <a:lnTo>
                        <a:pt x="184" y="574"/>
                      </a:lnTo>
                      <a:lnTo>
                        <a:pt x="184" y="574"/>
                      </a:lnTo>
                      <a:cubicBezTo>
                        <a:pt x="173" y="514"/>
                        <a:pt x="174" y="446"/>
                        <a:pt x="190" y="371"/>
                      </a:cubicBezTo>
                      <a:cubicBezTo>
                        <a:pt x="193" y="358"/>
                        <a:pt x="197" y="345"/>
                        <a:pt x="200" y="333"/>
                      </a:cubicBezTo>
                      <a:cubicBezTo>
                        <a:pt x="182" y="324"/>
                        <a:pt x="166" y="314"/>
                        <a:pt x="150" y="303"/>
                      </a:cubicBezTo>
                      <a:cubicBezTo>
                        <a:pt x="118" y="340"/>
                        <a:pt x="75" y="373"/>
                        <a:pt x="17" y="398"/>
                      </a:cubicBezTo>
                      <a:cubicBezTo>
                        <a:pt x="45" y="478"/>
                        <a:pt x="106" y="542"/>
                        <a:pt x="184" y="574"/>
                      </a:cubicBezTo>
                      <a:close/>
                      <a:moveTo>
                        <a:pt x="407" y="576"/>
                      </a:moveTo>
                      <a:lnTo>
                        <a:pt x="407" y="576"/>
                      </a:lnTo>
                      <a:lnTo>
                        <a:pt x="407" y="576"/>
                      </a:lnTo>
                      <a:cubicBezTo>
                        <a:pt x="373" y="589"/>
                        <a:pt x="336" y="596"/>
                        <a:pt x="298" y="596"/>
                      </a:cubicBezTo>
                      <a:cubicBezTo>
                        <a:pt x="266" y="596"/>
                        <a:pt x="236" y="591"/>
                        <a:pt x="207" y="582"/>
                      </a:cubicBezTo>
                      <a:cubicBezTo>
                        <a:pt x="195" y="522"/>
                        <a:pt x="194" y="453"/>
                        <a:pt x="211" y="376"/>
                      </a:cubicBezTo>
                      <a:cubicBezTo>
                        <a:pt x="214" y="364"/>
                        <a:pt x="217" y="354"/>
                        <a:pt x="220" y="343"/>
                      </a:cubicBezTo>
                      <a:cubicBezTo>
                        <a:pt x="236" y="351"/>
                        <a:pt x="253" y="358"/>
                        <a:pt x="272" y="365"/>
                      </a:cubicBezTo>
                      <a:cubicBezTo>
                        <a:pt x="284" y="370"/>
                        <a:pt x="297" y="373"/>
                        <a:pt x="311" y="376"/>
                      </a:cubicBezTo>
                      <a:cubicBezTo>
                        <a:pt x="307" y="402"/>
                        <a:pt x="309" y="428"/>
                        <a:pt x="316" y="451"/>
                      </a:cubicBezTo>
                      <a:cubicBezTo>
                        <a:pt x="324" y="477"/>
                        <a:pt x="336" y="501"/>
                        <a:pt x="352" y="521"/>
                      </a:cubicBezTo>
                      <a:cubicBezTo>
                        <a:pt x="367" y="542"/>
                        <a:pt x="385" y="560"/>
                        <a:pt x="404" y="574"/>
                      </a:cubicBezTo>
                      <a:cubicBezTo>
                        <a:pt x="405" y="574"/>
                        <a:pt x="406" y="575"/>
                        <a:pt x="407" y="576"/>
                      </a:cubicBezTo>
                      <a:close/>
                      <a:moveTo>
                        <a:pt x="586" y="373"/>
                      </a:moveTo>
                      <a:lnTo>
                        <a:pt x="586" y="373"/>
                      </a:lnTo>
                      <a:lnTo>
                        <a:pt x="586" y="373"/>
                      </a:lnTo>
                      <a:cubicBezTo>
                        <a:pt x="564" y="458"/>
                        <a:pt x="506" y="527"/>
                        <a:pt x="430" y="565"/>
                      </a:cubicBezTo>
                      <a:cubicBezTo>
                        <a:pt x="425" y="563"/>
                        <a:pt x="421" y="560"/>
                        <a:pt x="417" y="557"/>
                      </a:cubicBezTo>
                      <a:cubicBezTo>
                        <a:pt x="400" y="544"/>
                        <a:pt x="383" y="528"/>
                        <a:pt x="369" y="509"/>
                      </a:cubicBezTo>
                      <a:cubicBezTo>
                        <a:pt x="355" y="490"/>
                        <a:pt x="343" y="468"/>
                        <a:pt x="337" y="445"/>
                      </a:cubicBezTo>
                      <a:cubicBezTo>
                        <a:pt x="331" y="425"/>
                        <a:pt x="329" y="403"/>
                        <a:pt x="332" y="380"/>
                      </a:cubicBezTo>
                      <a:cubicBezTo>
                        <a:pt x="397" y="390"/>
                        <a:pt x="476" y="387"/>
                        <a:pt x="555" y="377"/>
                      </a:cubicBezTo>
                      <a:cubicBezTo>
                        <a:pt x="565" y="376"/>
                        <a:pt x="576" y="375"/>
                        <a:pt x="586" y="373"/>
                      </a:cubicBezTo>
                      <a:close/>
                      <a:moveTo>
                        <a:pt x="587" y="228"/>
                      </a:moveTo>
                      <a:lnTo>
                        <a:pt x="587" y="228"/>
                      </a:lnTo>
                      <a:lnTo>
                        <a:pt x="587" y="228"/>
                      </a:lnTo>
                      <a:cubicBezTo>
                        <a:pt x="559" y="220"/>
                        <a:pt x="525" y="216"/>
                        <a:pt x="490" y="223"/>
                      </a:cubicBezTo>
                      <a:cubicBezTo>
                        <a:pt x="447" y="231"/>
                        <a:pt x="402" y="255"/>
                        <a:pt x="362" y="310"/>
                      </a:cubicBezTo>
                      <a:cubicBezTo>
                        <a:pt x="350" y="327"/>
                        <a:pt x="342" y="343"/>
                        <a:pt x="337" y="359"/>
                      </a:cubicBezTo>
                      <a:cubicBezTo>
                        <a:pt x="399" y="369"/>
                        <a:pt x="476" y="366"/>
                        <a:pt x="553" y="356"/>
                      </a:cubicBezTo>
                      <a:cubicBezTo>
                        <a:pt x="565" y="355"/>
                        <a:pt x="578" y="353"/>
                        <a:pt x="591" y="351"/>
                      </a:cubicBezTo>
                      <a:cubicBezTo>
                        <a:pt x="594" y="334"/>
                        <a:pt x="596" y="316"/>
                        <a:pt x="596" y="298"/>
                      </a:cubicBezTo>
                      <a:cubicBezTo>
                        <a:pt x="596" y="274"/>
                        <a:pt x="593" y="251"/>
                        <a:pt x="587" y="228"/>
                      </a:cubicBezTo>
                      <a:close/>
                      <a:moveTo>
                        <a:pt x="584" y="215"/>
                      </a:moveTo>
                      <a:lnTo>
                        <a:pt x="584" y="215"/>
                      </a:lnTo>
                      <a:lnTo>
                        <a:pt x="584" y="215"/>
                      </a:lnTo>
                      <a:cubicBezTo>
                        <a:pt x="584" y="216"/>
                        <a:pt x="584" y="218"/>
                        <a:pt x="585" y="219"/>
                      </a:cubicBezTo>
                      <a:cubicBezTo>
                        <a:pt x="584" y="218"/>
                        <a:pt x="584" y="216"/>
                        <a:pt x="584" y="215"/>
                      </a:cubicBezTo>
                      <a:close/>
                      <a:moveTo>
                        <a:pt x="486" y="68"/>
                      </a:moveTo>
                      <a:lnTo>
                        <a:pt x="486" y="68"/>
                      </a:lnTo>
                      <a:lnTo>
                        <a:pt x="486" y="68"/>
                      </a:lnTo>
                      <a:cubicBezTo>
                        <a:pt x="389" y="99"/>
                        <a:pt x="279" y="158"/>
                        <a:pt x="226" y="322"/>
                      </a:cubicBezTo>
                      <a:cubicBezTo>
                        <a:pt x="243" y="330"/>
                        <a:pt x="260" y="338"/>
                        <a:pt x="279" y="345"/>
                      </a:cubicBezTo>
                      <a:cubicBezTo>
                        <a:pt x="290" y="349"/>
                        <a:pt x="303" y="353"/>
                        <a:pt x="316" y="356"/>
                      </a:cubicBezTo>
                      <a:cubicBezTo>
                        <a:pt x="321" y="336"/>
                        <a:pt x="331" y="317"/>
                        <a:pt x="345" y="298"/>
                      </a:cubicBezTo>
                      <a:cubicBezTo>
                        <a:pt x="388" y="238"/>
                        <a:pt x="438" y="211"/>
                        <a:pt x="486" y="202"/>
                      </a:cubicBezTo>
                      <a:cubicBezTo>
                        <a:pt x="520" y="195"/>
                        <a:pt x="552" y="198"/>
                        <a:pt x="581" y="205"/>
                      </a:cubicBezTo>
                      <a:cubicBezTo>
                        <a:pt x="563" y="150"/>
                        <a:pt x="529" y="103"/>
                        <a:pt x="486" y="68"/>
                      </a:cubicBezTo>
                      <a:close/>
                      <a:moveTo>
                        <a:pt x="298" y="0"/>
                      </a:moveTo>
                      <a:lnTo>
                        <a:pt x="298" y="0"/>
                      </a:lnTo>
                      <a:cubicBezTo>
                        <a:pt x="360" y="0"/>
                        <a:pt x="417" y="19"/>
                        <a:pt x="465" y="52"/>
                      </a:cubicBezTo>
                      <a:cubicBezTo>
                        <a:pt x="367" y="85"/>
                        <a:pt x="260" y="149"/>
                        <a:pt x="206" y="313"/>
                      </a:cubicBezTo>
                      <a:cubicBezTo>
                        <a:pt x="191" y="305"/>
                        <a:pt x="177" y="296"/>
                        <a:pt x="163" y="286"/>
                      </a:cubicBezTo>
                      <a:cubicBezTo>
                        <a:pt x="175" y="271"/>
                        <a:pt x="185" y="254"/>
                        <a:pt x="193" y="238"/>
                      </a:cubicBezTo>
                      <a:cubicBezTo>
                        <a:pt x="230" y="162"/>
                        <a:pt x="235" y="78"/>
                        <a:pt x="227" y="9"/>
                      </a:cubicBezTo>
                      <a:lnTo>
                        <a:pt x="227" y="9"/>
                      </a:lnTo>
                      <a:cubicBezTo>
                        <a:pt x="250" y="3"/>
                        <a:pt x="273" y="0"/>
                        <a:pt x="298" y="0"/>
                      </a:cubicBezTo>
                      <a:close/>
                    </a:path>
                  </a:pathLst>
                </a:custGeom>
                <a:solidFill>
                  <a:srgbClr val="E425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29" name="Freeform 840">
                  <a:extLst>
                    <a:ext uri="{FF2B5EF4-FFF2-40B4-BE49-F238E27FC236}">
                      <a16:creationId xmlns:a16="http://schemas.microsoft.com/office/drawing/2014/main" id="{19F75320-B344-4093-B75B-4E2BB17CD6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24" y="2859"/>
                  <a:ext cx="351" cy="619"/>
                </a:xfrm>
                <a:custGeom>
                  <a:avLst/>
                  <a:gdLst>
                    <a:gd name="T0" fmla="*/ 0 w 608"/>
                    <a:gd name="T1" fmla="*/ 51 h 1086"/>
                    <a:gd name="T2" fmla="*/ 0 w 608"/>
                    <a:gd name="T3" fmla="*/ 51 h 1086"/>
                    <a:gd name="T4" fmla="*/ 241 w 608"/>
                    <a:gd name="T5" fmla="*/ 122 h 1086"/>
                    <a:gd name="T6" fmla="*/ 406 w 608"/>
                    <a:gd name="T7" fmla="*/ 437 h 1086"/>
                    <a:gd name="T8" fmla="*/ 547 w 608"/>
                    <a:gd name="T9" fmla="*/ 858 h 1086"/>
                    <a:gd name="T10" fmla="*/ 589 w 608"/>
                    <a:gd name="T11" fmla="*/ 956 h 1086"/>
                    <a:gd name="T12" fmla="*/ 552 w 608"/>
                    <a:gd name="T13" fmla="*/ 1083 h 1086"/>
                    <a:gd name="T14" fmla="*/ 535 w 608"/>
                    <a:gd name="T15" fmla="*/ 1067 h 1086"/>
                    <a:gd name="T16" fmla="*/ 546 w 608"/>
                    <a:gd name="T17" fmla="*/ 997 h 1086"/>
                    <a:gd name="T18" fmla="*/ 511 w 608"/>
                    <a:gd name="T19" fmla="*/ 954 h 1086"/>
                    <a:gd name="T20" fmla="*/ 518 w 608"/>
                    <a:gd name="T21" fmla="*/ 1030 h 1086"/>
                    <a:gd name="T22" fmla="*/ 473 w 608"/>
                    <a:gd name="T23" fmla="*/ 949 h 1086"/>
                    <a:gd name="T24" fmla="*/ 464 w 608"/>
                    <a:gd name="T25" fmla="*/ 888 h 1086"/>
                    <a:gd name="T26" fmla="*/ 210 w 608"/>
                    <a:gd name="T27" fmla="*/ 489 h 1086"/>
                    <a:gd name="T28" fmla="*/ 88 w 608"/>
                    <a:gd name="T29" fmla="*/ 196 h 1086"/>
                    <a:gd name="T30" fmla="*/ 0 w 608"/>
                    <a:gd name="T31" fmla="*/ 51 h 10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608" h="1086">
                      <a:moveTo>
                        <a:pt x="0" y="51"/>
                      </a:moveTo>
                      <a:lnTo>
                        <a:pt x="0" y="51"/>
                      </a:lnTo>
                      <a:cubicBezTo>
                        <a:pt x="66" y="32"/>
                        <a:pt x="109" y="0"/>
                        <a:pt x="241" y="122"/>
                      </a:cubicBezTo>
                      <a:cubicBezTo>
                        <a:pt x="294" y="223"/>
                        <a:pt x="361" y="331"/>
                        <a:pt x="406" y="437"/>
                      </a:cubicBezTo>
                      <a:cubicBezTo>
                        <a:pt x="470" y="593"/>
                        <a:pt x="507" y="745"/>
                        <a:pt x="547" y="858"/>
                      </a:cubicBezTo>
                      <a:cubicBezTo>
                        <a:pt x="558" y="881"/>
                        <a:pt x="573" y="905"/>
                        <a:pt x="589" y="956"/>
                      </a:cubicBezTo>
                      <a:cubicBezTo>
                        <a:pt x="608" y="1017"/>
                        <a:pt x="572" y="1062"/>
                        <a:pt x="552" y="1083"/>
                      </a:cubicBezTo>
                      <a:cubicBezTo>
                        <a:pt x="549" y="1086"/>
                        <a:pt x="533" y="1085"/>
                        <a:pt x="535" y="1067"/>
                      </a:cubicBezTo>
                      <a:cubicBezTo>
                        <a:pt x="537" y="1047"/>
                        <a:pt x="553" y="1016"/>
                        <a:pt x="546" y="997"/>
                      </a:cubicBezTo>
                      <a:cubicBezTo>
                        <a:pt x="535" y="966"/>
                        <a:pt x="522" y="955"/>
                        <a:pt x="511" y="954"/>
                      </a:cubicBezTo>
                      <a:cubicBezTo>
                        <a:pt x="506" y="966"/>
                        <a:pt x="527" y="1017"/>
                        <a:pt x="518" y="1030"/>
                      </a:cubicBezTo>
                      <a:cubicBezTo>
                        <a:pt x="500" y="1018"/>
                        <a:pt x="482" y="982"/>
                        <a:pt x="473" y="949"/>
                      </a:cubicBezTo>
                      <a:cubicBezTo>
                        <a:pt x="465" y="917"/>
                        <a:pt x="464" y="890"/>
                        <a:pt x="464" y="888"/>
                      </a:cubicBezTo>
                      <a:cubicBezTo>
                        <a:pt x="384" y="766"/>
                        <a:pt x="282" y="627"/>
                        <a:pt x="210" y="489"/>
                      </a:cubicBezTo>
                      <a:cubicBezTo>
                        <a:pt x="132" y="338"/>
                        <a:pt x="88" y="195"/>
                        <a:pt x="88" y="196"/>
                      </a:cubicBezTo>
                      <a:cubicBezTo>
                        <a:pt x="88" y="198"/>
                        <a:pt x="16" y="145"/>
                        <a:pt x="0" y="51"/>
                      </a:cubicBezTo>
                      <a:close/>
                    </a:path>
                  </a:pathLst>
                </a:custGeom>
                <a:solidFill>
                  <a:srgbClr val="FA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0" name="Freeform 841">
                  <a:extLst>
                    <a:ext uri="{FF2B5EF4-FFF2-40B4-BE49-F238E27FC236}">
                      <a16:creationId xmlns:a16="http://schemas.microsoft.com/office/drawing/2014/main" id="{CD3C9D7A-D566-4102-B9F7-7E7D518D49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9" y="2868"/>
                  <a:ext cx="353" cy="542"/>
                </a:xfrm>
                <a:custGeom>
                  <a:avLst/>
                  <a:gdLst>
                    <a:gd name="T0" fmla="*/ 96 w 613"/>
                    <a:gd name="T1" fmla="*/ 858 h 951"/>
                    <a:gd name="T2" fmla="*/ 96 w 613"/>
                    <a:gd name="T3" fmla="*/ 858 h 951"/>
                    <a:gd name="T4" fmla="*/ 328 w 613"/>
                    <a:gd name="T5" fmla="*/ 569 h 951"/>
                    <a:gd name="T6" fmla="*/ 339 w 613"/>
                    <a:gd name="T7" fmla="*/ 410 h 951"/>
                    <a:gd name="T8" fmla="*/ 427 w 613"/>
                    <a:gd name="T9" fmla="*/ 522 h 951"/>
                    <a:gd name="T10" fmla="*/ 613 w 613"/>
                    <a:gd name="T11" fmla="*/ 427 h 951"/>
                    <a:gd name="T12" fmla="*/ 473 w 613"/>
                    <a:gd name="T13" fmla="*/ 150 h 951"/>
                    <a:gd name="T14" fmla="*/ 220 w 613"/>
                    <a:gd name="T15" fmla="*/ 0 h 951"/>
                    <a:gd name="T16" fmla="*/ 0 w 613"/>
                    <a:gd name="T17" fmla="*/ 71 h 951"/>
                    <a:gd name="T18" fmla="*/ 0 w 613"/>
                    <a:gd name="T19" fmla="*/ 951 h 951"/>
                    <a:gd name="T20" fmla="*/ 65 w 613"/>
                    <a:gd name="T21" fmla="*/ 951 h 951"/>
                    <a:gd name="T22" fmla="*/ 111 w 613"/>
                    <a:gd name="T23" fmla="*/ 951 h 951"/>
                    <a:gd name="T24" fmla="*/ 96 w 613"/>
                    <a:gd name="T25" fmla="*/ 858 h 9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13" h="951">
                      <a:moveTo>
                        <a:pt x="96" y="858"/>
                      </a:moveTo>
                      <a:lnTo>
                        <a:pt x="96" y="858"/>
                      </a:lnTo>
                      <a:cubicBezTo>
                        <a:pt x="96" y="717"/>
                        <a:pt x="195" y="598"/>
                        <a:pt x="328" y="569"/>
                      </a:cubicBezTo>
                      <a:lnTo>
                        <a:pt x="339" y="410"/>
                      </a:lnTo>
                      <a:lnTo>
                        <a:pt x="427" y="522"/>
                      </a:lnTo>
                      <a:lnTo>
                        <a:pt x="613" y="427"/>
                      </a:lnTo>
                      <a:cubicBezTo>
                        <a:pt x="541" y="273"/>
                        <a:pt x="524" y="240"/>
                        <a:pt x="473" y="150"/>
                      </a:cubicBezTo>
                      <a:cubicBezTo>
                        <a:pt x="424" y="64"/>
                        <a:pt x="348" y="5"/>
                        <a:pt x="220" y="0"/>
                      </a:cubicBezTo>
                      <a:cubicBezTo>
                        <a:pt x="205" y="16"/>
                        <a:pt x="96" y="75"/>
                        <a:pt x="0" y="71"/>
                      </a:cubicBezTo>
                      <a:lnTo>
                        <a:pt x="0" y="951"/>
                      </a:lnTo>
                      <a:lnTo>
                        <a:pt x="65" y="951"/>
                      </a:lnTo>
                      <a:lnTo>
                        <a:pt x="111" y="951"/>
                      </a:lnTo>
                      <a:cubicBezTo>
                        <a:pt x="101" y="922"/>
                        <a:pt x="96" y="891"/>
                        <a:pt x="96" y="858"/>
                      </a:cubicBezTo>
                      <a:close/>
                    </a:path>
                  </a:pathLst>
                </a:custGeom>
                <a:solidFill>
                  <a:srgbClr val="7E9B2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1" name="Freeform 842">
                  <a:extLst>
                    <a:ext uri="{FF2B5EF4-FFF2-40B4-BE49-F238E27FC236}">
                      <a16:creationId xmlns:a16="http://schemas.microsoft.com/office/drawing/2014/main" id="{4C6A24D6-9087-452F-B139-9CAECB0876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40" y="3089"/>
                  <a:ext cx="130" cy="79"/>
                </a:xfrm>
                <a:custGeom>
                  <a:avLst/>
                  <a:gdLst>
                    <a:gd name="T0" fmla="*/ 224 w 224"/>
                    <a:gd name="T1" fmla="*/ 46 h 139"/>
                    <a:gd name="T2" fmla="*/ 224 w 224"/>
                    <a:gd name="T3" fmla="*/ 46 h 139"/>
                    <a:gd name="T4" fmla="*/ 202 w 224"/>
                    <a:gd name="T5" fmla="*/ 0 h 139"/>
                    <a:gd name="T6" fmla="*/ 0 w 224"/>
                    <a:gd name="T7" fmla="*/ 94 h 139"/>
                    <a:gd name="T8" fmla="*/ 35 w 224"/>
                    <a:gd name="T9" fmla="*/ 139 h 139"/>
                    <a:gd name="T10" fmla="*/ 224 w 224"/>
                    <a:gd name="T11" fmla="*/ 46 h 1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4" h="139">
                      <a:moveTo>
                        <a:pt x="224" y="46"/>
                      </a:moveTo>
                      <a:lnTo>
                        <a:pt x="224" y="46"/>
                      </a:lnTo>
                      <a:cubicBezTo>
                        <a:pt x="217" y="31"/>
                        <a:pt x="209" y="15"/>
                        <a:pt x="202" y="0"/>
                      </a:cubicBezTo>
                      <a:lnTo>
                        <a:pt x="0" y="94"/>
                      </a:lnTo>
                      <a:lnTo>
                        <a:pt x="35" y="139"/>
                      </a:lnTo>
                      <a:lnTo>
                        <a:pt x="22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  <p:sp>
              <p:nvSpPr>
                <p:cNvPr id="132" name="Freeform 843">
                  <a:extLst>
                    <a:ext uri="{FF2B5EF4-FFF2-40B4-BE49-F238E27FC236}">
                      <a16:creationId xmlns:a16="http://schemas.microsoft.com/office/drawing/2014/main" id="{F12BC8A9-8B7F-454E-B1D2-118BDF7F4F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13" y="2867"/>
                  <a:ext cx="151" cy="60"/>
                </a:xfrm>
                <a:custGeom>
                  <a:avLst/>
                  <a:gdLst>
                    <a:gd name="T0" fmla="*/ 263 w 263"/>
                    <a:gd name="T1" fmla="*/ 1 h 105"/>
                    <a:gd name="T2" fmla="*/ 263 w 263"/>
                    <a:gd name="T3" fmla="*/ 1 h 105"/>
                    <a:gd name="T4" fmla="*/ 221 w 263"/>
                    <a:gd name="T5" fmla="*/ 3 h 105"/>
                    <a:gd name="T6" fmla="*/ 0 w 263"/>
                    <a:gd name="T7" fmla="*/ 73 h 105"/>
                    <a:gd name="T8" fmla="*/ 0 w 263"/>
                    <a:gd name="T9" fmla="*/ 105 h 105"/>
                    <a:gd name="T10" fmla="*/ 263 w 263"/>
                    <a:gd name="T11" fmla="*/ 1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63" h="105">
                      <a:moveTo>
                        <a:pt x="263" y="1"/>
                      </a:moveTo>
                      <a:lnTo>
                        <a:pt x="263" y="1"/>
                      </a:lnTo>
                      <a:cubicBezTo>
                        <a:pt x="253" y="0"/>
                        <a:pt x="233" y="3"/>
                        <a:pt x="221" y="3"/>
                      </a:cubicBezTo>
                      <a:cubicBezTo>
                        <a:pt x="206" y="18"/>
                        <a:pt x="96" y="77"/>
                        <a:pt x="0" y="73"/>
                      </a:cubicBezTo>
                      <a:lnTo>
                        <a:pt x="0" y="105"/>
                      </a:lnTo>
                      <a:cubicBezTo>
                        <a:pt x="160" y="100"/>
                        <a:pt x="238" y="34"/>
                        <a:pt x="26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i-FI"/>
                </a:p>
              </p:txBody>
            </p:sp>
          </p:grpSp>
          <p:sp>
            <p:nvSpPr>
              <p:cNvPr id="89" name="Freeform 51">
                <a:extLst>
                  <a:ext uri="{FF2B5EF4-FFF2-40B4-BE49-F238E27FC236}">
                    <a16:creationId xmlns:a16="http://schemas.microsoft.com/office/drawing/2014/main" id="{FB5CB4EB-E09B-430A-96DF-2F0102B34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9951" y="4374944"/>
                <a:ext cx="196850" cy="70056"/>
              </a:xfrm>
              <a:custGeom>
                <a:avLst/>
                <a:gdLst>
                  <a:gd name="T0" fmla="*/ 136 w 272"/>
                  <a:gd name="T1" fmla="*/ 96 h 96"/>
                  <a:gd name="T2" fmla="*/ 136 w 272"/>
                  <a:gd name="T3" fmla="*/ 96 h 96"/>
                  <a:gd name="T4" fmla="*/ 20 w 272"/>
                  <a:gd name="T5" fmla="*/ 63 h 96"/>
                  <a:gd name="T6" fmla="*/ 8 w 272"/>
                  <a:gd name="T7" fmla="*/ 21 h 96"/>
                  <a:gd name="T8" fmla="*/ 49 w 272"/>
                  <a:gd name="T9" fmla="*/ 8 h 96"/>
                  <a:gd name="T10" fmla="*/ 136 w 272"/>
                  <a:gd name="T11" fmla="*/ 34 h 96"/>
                  <a:gd name="T12" fmla="*/ 222 w 272"/>
                  <a:gd name="T13" fmla="*/ 9 h 96"/>
                  <a:gd name="T14" fmla="*/ 264 w 272"/>
                  <a:gd name="T15" fmla="*/ 21 h 96"/>
                  <a:gd name="T16" fmla="*/ 252 w 272"/>
                  <a:gd name="T17" fmla="*/ 63 h 96"/>
                  <a:gd name="T18" fmla="*/ 136 w 272"/>
                  <a:gd name="T1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2" h="96">
                    <a:moveTo>
                      <a:pt x="136" y="96"/>
                    </a:moveTo>
                    <a:lnTo>
                      <a:pt x="136" y="96"/>
                    </a:lnTo>
                    <a:cubicBezTo>
                      <a:pt x="84" y="96"/>
                      <a:pt x="27" y="66"/>
                      <a:pt x="20" y="63"/>
                    </a:cubicBezTo>
                    <a:cubicBezTo>
                      <a:pt x="5" y="55"/>
                      <a:pt x="0" y="36"/>
                      <a:pt x="8" y="21"/>
                    </a:cubicBezTo>
                    <a:cubicBezTo>
                      <a:pt x="16" y="6"/>
                      <a:pt x="34" y="0"/>
                      <a:pt x="49" y="8"/>
                    </a:cubicBezTo>
                    <a:cubicBezTo>
                      <a:pt x="63" y="16"/>
                      <a:pt x="105" y="34"/>
                      <a:pt x="136" y="34"/>
                    </a:cubicBezTo>
                    <a:cubicBezTo>
                      <a:pt x="168" y="34"/>
                      <a:pt x="209" y="16"/>
                      <a:pt x="222" y="9"/>
                    </a:cubicBezTo>
                    <a:cubicBezTo>
                      <a:pt x="237" y="0"/>
                      <a:pt x="256" y="6"/>
                      <a:pt x="264" y="21"/>
                    </a:cubicBezTo>
                    <a:cubicBezTo>
                      <a:pt x="272" y="36"/>
                      <a:pt x="267" y="55"/>
                      <a:pt x="252" y="63"/>
                    </a:cubicBezTo>
                    <a:cubicBezTo>
                      <a:pt x="245" y="66"/>
                      <a:pt x="189" y="96"/>
                      <a:pt x="136" y="96"/>
                    </a:cubicBezTo>
                    <a:close/>
                  </a:path>
                </a:pathLst>
              </a:custGeom>
              <a:solidFill>
                <a:srgbClr val="CC393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553" name="Tekstiruutu 552">
            <a:extLst>
              <a:ext uri="{FF2B5EF4-FFF2-40B4-BE49-F238E27FC236}">
                <a16:creationId xmlns:a16="http://schemas.microsoft.com/office/drawing/2014/main" id="{D9AAD9D1-2715-4F31-93C1-F050344654E1}"/>
              </a:ext>
            </a:extLst>
          </p:cNvPr>
          <p:cNvSpPr txBox="1"/>
          <p:nvPr/>
        </p:nvSpPr>
        <p:spPr>
          <a:xfrm>
            <a:off x="364331" y="13354050"/>
            <a:ext cx="9983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>
                <a:solidFill>
                  <a:schemeClr val="accent6">
                    <a:lumMod val="75000"/>
                  </a:schemeClr>
                </a:solidFill>
              </a:rPr>
              <a:t>Info tentang kami dapat dilihat di halaman web sekolah siswa dan dalam buku Petunjuk Tahunan Sekolah. Info tentang kami juga dapat ditanyakan pada guru kelas atau administrasi sekolah.</a:t>
            </a:r>
            <a:endParaRPr lang="fi-FI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4" name="Tekstiruutu 553">
            <a:extLst>
              <a:ext uri="{FF2B5EF4-FFF2-40B4-BE49-F238E27FC236}">
                <a16:creationId xmlns:a16="http://schemas.microsoft.com/office/drawing/2014/main" id="{5BB8736A-A2FC-4B89-922F-ED6405B14A45}"/>
              </a:ext>
            </a:extLst>
          </p:cNvPr>
          <p:cNvSpPr txBox="1"/>
          <p:nvPr/>
        </p:nvSpPr>
        <p:spPr>
          <a:xfrm>
            <a:off x="6902132" y="14725650"/>
            <a:ext cx="3523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b="1" dirty="0"/>
              <a:t>indonesia</a:t>
            </a:r>
          </a:p>
        </p:txBody>
      </p:sp>
    </p:spTree>
    <p:extLst>
      <p:ext uri="{BB962C8B-B14F-4D97-AF65-F5344CB8AC3E}">
        <p14:creationId xmlns:p14="http://schemas.microsoft.com/office/powerpoint/2010/main" val="65694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DDBF5773604AC4CAC25E80FE7E68215" ma:contentTypeVersion="2" ma:contentTypeDescription="Luo uusi asiakirja." ma:contentTypeScope="" ma:versionID="acef52f9e353c0553346ba473b9e819f">
  <xsd:schema xmlns:xsd="http://www.w3.org/2001/XMLSchema" xmlns:xs="http://www.w3.org/2001/XMLSchema" xmlns:p="http://schemas.microsoft.com/office/2006/metadata/properties" xmlns:ns2="9ca7351a-f2e6-45ef-be8b-049aff9eabd7" targetNamespace="http://schemas.microsoft.com/office/2006/metadata/properties" ma:root="true" ma:fieldsID="1452d68172b32933adf60e5dfc083216" ns2:_="">
    <xsd:import namespace="9ca7351a-f2e6-45ef-be8b-049aff9eab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7351a-f2e6-45ef-be8b-049aff9eab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3603B4-E3EB-4AE9-AE9B-D9565880AB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7351a-f2e6-45ef-be8b-049aff9eab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3C5506-6A6A-4EE9-909E-C80BE9F12A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5EEE57-796E-49B4-8059-5232782A990F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9ca7351a-f2e6-45ef-be8b-049aff9eabd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107</Words>
  <Application>Microsoft Office PowerPoint</Application>
  <PresentationFormat>Mukautettu</PresentationFormat>
  <Paragraphs>29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pdf</dc:title>
  <dc:creator>Kontio Mette</dc:creator>
  <cp:lastModifiedBy>Laukkarinen Ismo</cp:lastModifiedBy>
  <cp:revision>148</cp:revision>
  <cp:lastPrinted>2018-09-21T07:14:03Z</cp:lastPrinted>
  <dcterms:created xsi:type="dcterms:W3CDTF">2018-03-06T20:56:30Z</dcterms:created>
  <dcterms:modified xsi:type="dcterms:W3CDTF">2018-11-21T09:09:49Z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2018-03-06T00:00:00Z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2018-03-06T00:00:00Z</vt:filetime>
  </property>
  <property fmtid="{D5CDD505-2E9C-101B-9397-08002B2CF9AE}" pid="5" name="ContentTypeId">
    <vt:lpwstr>0x010100FDDBF5773604AC4CAC25E80FE7E68215</vt:lpwstr>
  </property>
  <property fmtid="{D5CDD505-2E9C-101B-9397-08002B2CF9AE}" pid="6" name="_AdHocReviewCycleID">
    <vt:i4>1337070634</vt:i4>
  </property>
  <property fmtid="{D5CDD505-2E9C-101B-9397-08002B2CF9AE}" pid="7" name="_NewReviewCycle">
    <vt:lpwstr/>
  </property>
  <property fmtid="{D5CDD505-2E9C-101B-9397-08002B2CF9AE}" pid="8" name="_EmailSubject">
    <vt:lpwstr>VS: Oppilashuollon palveluiden esite</vt:lpwstr>
  </property>
  <property fmtid="{D5CDD505-2E9C-101B-9397-08002B2CF9AE}" pid="9" name="_AuthorEmail">
    <vt:lpwstr>ismo.laukkarinen@hus.fi</vt:lpwstr>
  </property>
  <property fmtid="{D5CDD505-2E9C-101B-9397-08002B2CF9AE}" pid="10" name="_AuthorEmailDisplayName">
    <vt:lpwstr>Laukkarinen Ismo</vt:lpwstr>
  </property>
</Properties>
</file>